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Lst>
  <p:notesMasterIdLst>
    <p:notesMasterId r:id="rId9"/>
  </p:notesMasterIdLst>
  <p:handoutMasterIdLst>
    <p:handoutMasterId r:id="rId10"/>
  </p:handoutMasterIdLst>
  <p:sldIdLst>
    <p:sldId id="5549" r:id="rId6"/>
    <p:sldId id="5550" r:id="rId7"/>
    <p:sldId id="1240" r:id="rId8"/>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A32997D-159D-4B59-A6D8-A52ACE7539B0}">
          <p14:sldIdLst>
            <p14:sldId id="5549"/>
            <p14:sldId id="5550"/>
            <p14:sldId id="1240"/>
          </p14:sldIdLst>
        </p14:section>
      </p14:sectionLst>
    </p:ext>
    <p:ext uri="{EFAFB233-063F-42B5-8137-9DF3F51BA10A}">
      <p15:sldGuideLst xmlns:p15="http://schemas.microsoft.com/office/powerpoint/2012/main">
        <p15:guide id="3" pos="393" userDrawn="1">
          <p15:clr>
            <a:srgbClr val="A4A3A4"/>
          </p15:clr>
        </p15:guide>
        <p15:guide id="5" orient="horz" pos="3067" userDrawn="1">
          <p15:clr>
            <a:srgbClr val="A4A3A4"/>
          </p15:clr>
        </p15:guide>
        <p15:guide id="6" pos="640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366824-3DC3-ECDF-E312-048CD5F8F9D7}" name="Alex Rieza" initials="AR" userId="S::Alex.Rieza@ram.com.au::6bc0f712-43e9-42a7-82fd-123db8b70485" providerId="AD"/>
  <p188:author id="{655CA746-852A-2279-8AF2-90F073584EED}" name="Scott O'Neill" initials="SO" userId="S::scott.oneill@ram.com.au::50e3e402-ad13-4406-8cae-8a5b4d2333cc" providerId="AD"/>
  <p188:author id="{1E31CA55-2B2D-5101-16BB-3DA49FD8A576}" name="Adam Moore" initials="AM" userId="S::adam.moore@brighten.com.au::4763ad73-1e3f-450b-b549-849a5fda7ae9" providerId="AD"/>
  <p188:author id="{0E1D8576-9525-2C46-A095-2DCC95FC4C91}" name="Jennifer Xu" initials="JX" userId="S::jennifer.xu@ram.com.au::078a7d41-ae27-4ce6-a3e2-143d82889cc7" providerId="AD"/>
  <p188:author id="{2BA1F48D-7BC8-7206-D9A2-AE7BE6DBB966}" name="Adam Moore" initials="AM" userId="S::adam.moore@ram.com.au::4763ad73-1e3f-450b-b549-849a5fda7ae9" providerId="AD"/>
  <p188:author id="{7DBF50B8-166F-7865-D928-013B7FB4A9FC}" name="Sam Cheng" initials="SC" userId="S::sam.cheng@ram.com.au::536aa1f6-907d-4470-af3d-b64643c66d6f" providerId="AD"/>
  <p188:author id="{46B6D6C5-A619-FCD0-1A5F-3481BCC10319}" name="Mary Jones" initials="MJ" userId="S::Mary.Jones@brighten.com.au::d58be5db-c2ff-4bc0-89c9-ba953abb7db1" providerId="AD"/>
  <p188:author id="{AAEBF7CA-A64D-8661-66ED-470863E4A5A0}" name="Todd Lawler" initials="TL" userId="S::Todd.Lawler@brighten.com.au::9d53fffb-4c28-4826-a784-b8e9d27cbfef" providerId="AD"/>
  <p188:author id="{8453DED2-785C-19F9-1847-6459A955803A}" name="Doris Arvisu" initials="DA" userId="S::doris.arvisu@ram.com.au::ab095409-611a-4de9-a89a-4ccea071fb42" providerId="AD"/>
  <p188:author id="{FC28D8E9-45B6-CC9F-99AE-27384C0D0282}" name="Agnes Tee" initials="AT" userId="S::Agnes.Tee@ram.com.au::ecd3f83b-adf4-4ee8-93fa-d17135b21ea1" providerId="AD"/>
  <p188:author id="{886FD3F5-73BF-EE8D-D1C0-035F011D5D05}" name="Shane O Driscoll" initials="SO" userId="S::Shane.odriscoll@brighten.com.au::bb1fdf05-790a-45ef-86f6-368ae028682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CB0"/>
    <a:srgbClr val="FFFFFF"/>
    <a:srgbClr val="294D61"/>
    <a:srgbClr val="525252"/>
    <a:srgbClr val="D9D9D9"/>
    <a:srgbClr val="EFFAFF"/>
    <a:srgbClr val="215D59"/>
    <a:srgbClr val="2C7263"/>
    <a:srgbClr val="669770"/>
    <a:srgbClr val="A4D2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8FB358-D8A2-42A2-8AFA-C92649E61925}" v="36" dt="2026-04-30T06:36:39.101"/>
    <p1510:client id="{595F0017-6B14-4947-A370-BF12D5D127BA}" v="2" dt="2026-04-29T09:34:31.2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422" y="48"/>
      </p:cViewPr>
      <p:guideLst>
        <p:guide pos="393"/>
        <p:guide orient="horz" pos="3067"/>
        <p:guide pos="640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presProps" Target="presProps.xml"/><Relationship Id="rId5" Type="http://schemas.openxmlformats.org/officeDocument/2006/relationships/slideMaster" Target="slideMasters/slideMaster2.xml"/><Relationship Id="rId15" Type="http://schemas.microsoft.com/office/2015/10/relationships/revisionInfo" Target="revisionInfo.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F58751-1A6A-3517-6EF1-28807CB1A515}"/>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4231E913-6ADF-C9A2-3380-6AF5F21647DC}"/>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D4E3F3FB-F69F-40FC-84EC-CCB127D405E3}" type="datetimeFigureOut">
              <a:rPr lang="en-AU" smtClean="0"/>
              <a:t>1/05/2026</a:t>
            </a:fld>
            <a:endParaRPr lang="en-AU"/>
          </a:p>
        </p:txBody>
      </p:sp>
      <p:sp>
        <p:nvSpPr>
          <p:cNvPr id="4" name="Footer Placeholder 3">
            <a:extLst>
              <a:ext uri="{FF2B5EF4-FFF2-40B4-BE49-F238E27FC236}">
                <a16:creationId xmlns:a16="http://schemas.microsoft.com/office/drawing/2014/main" id="{DADFAAAF-3776-D813-0026-30DF43A01D53}"/>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D248AA4A-AD5D-ED9C-B237-D49996A8E013}"/>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D39C96B6-1D26-48E7-A173-D13B0B595105}" type="slidenum">
              <a:rPr lang="en-AU" smtClean="0"/>
              <a:t>‹#›</a:t>
            </a:fld>
            <a:endParaRPr lang="en-AU"/>
          </a:p>
        </p:txBody>
      </p:sp>
    </p:spTree>
    <p:extLst>
      <p:ext uri="{BB962C8B-B14F-4D97-AF65-F5344CB8AC3E}">
        <p14:creationId xmlns:p14="http://schemas.microsoft.com/office/powerpoint/2010/main" val="76621757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31" userDrawn="1">
          <p15:clr>
            <a:srgbClr val="F26B43"/>
          </p15:clr>
        </p15:guide>
        <p15:guide id="2" pos="214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FBBCD107-8FD9-4F7A-8958-9C969148565A}" type="datetimeFigureOut">
              <a:rPr lang="en-AU" smtClean="0"/>
              <a:t>1/05/2026</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9BDBF9EF-44F6-4300-B487-5680BDE75EF2}" type="slidenum">
              <a:rPr lang="en-AU" smtClean="0"/>
              <a:t>‹#›</a:t>
            </a:fld>
            <a:endParaRPr lang="en-AU"/>
          </a:p>
        </p:txBody>
      </p:sp>
    </p:spTree>
    <p:extLst>
      <p:ext uri="{BB962C8B-B14F-4D97-AF65-F5344CB8AC3E}">
        <p14:creationId xmlns:p14="http://schemas.microsoft.com/office/powerpoint/2010/main" val="631666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hape 31">
            <a:extLst>
              <a:ext uri="{FF2B5EF4-FFF2-40B4-BE49-F238E27FC236}">
                <a16:creationId xmlns:a16="http://schemas.microsoft.com/office/drawing/2014/main" id="{C5EEAE01-63CA-8DA4-B184-CC4F1624C20D}"/>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4175513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B3E2F9D9-B10D-4FDC-8CCD-05F8E7E2BCBF}"/>
              </a:ext>
            </a:extLst>
          </p:cNvPr>
          <p:cNvSpPr>
            <a:spLocks noGrp="1"/>
          </p:cNvSpPr>
          <p:nvPr>
            <p:ph type="body" sz="quarter" idx="10"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7" name="Text Placeholder 11">
            <a:extLst>
              <a:ext uri="{FF2B5EF4-FFF2-40B4-BE49-F238E27FC236}">
                <a16:creationId xmlns:a16="http://schemas.microsoft.com/office/drawing/2014/main" id="{A06FCD66-B833-403E-9E54-98D81454115F}"/>
              </a:ext>
            </a:extLst>
          </p:cNvPr>
          <p:cNvSpPr>
            <a:spLocks noGrp="1"/>
          </p:cNvSpPr>
          <p:nvPr>
            <p:ph type="body" sz="quarter" idx="11"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10" name="Picture Placeholder 8">
            <a:extLst>
              <a:ext uri="{FF2B5EF4-FFF2-40B4-BE49-F238E27FC236}">
                <a16:creationId xmlns:a16="http://schemas.microsoft.com/office/drawing/2014/main" id="{548DF54B-D97B-4208-8F60-BD26A8B41B61}"/>
              </a:ext>
            </a:extLst>
          </p:cNvPr>
          <p:cNvSpPr>
            <a:spLocks noGrp="1"/>
          </p:cNvSpPr>
          <p:nvPr>
            <p:ph type="pic" sz="quarter" idx="12"/>
          </p:nvPr>
        </p:nvSpPr>
        <p:spPr>
          <a:xfrm>
            <a:off x="8768506" y="2565882"/>
            <a:ext cx="1734925" cy="3042205"/>
          </a:xfrm>
          <a:prstGeom prst="rect">
            <a:avLst/>
          </a:prstGeom>
        </p:spPr>
        <p:txBody>
          <a:bodyPr/>
          <a:lstStyle/>
          <a:p>
            <a:endParaRPr lang="en-US"/>
          </a:p>
        </p:txBody>
      </p:sp>
      <p:sp>
        <p:nvSpPr>
          <p:cNvPr id="2" name="Shape 31">
            <a:extLst>
              <a:ext uri="{FF2B5EF4-FFF2-40B4-BE49-F238E27FC236}">
                <a16:creationId xmlns:a16="http://schemas.microsoft.com/office/drawing/2014/main" id="{F9A9EECD-7764-71C8-02D0-6FB35C62CA19}"/>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1771160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FADE55B-1F24-404A-821E-CA456617A2F9}"/>
              </a:ext>
            </a:extLst>
          </p:cNvPr>
          <p:cNvSpPr>
            <a:spLocks noGrp="1"/>
          </p:cNvSpPr>
          <p:nvPr>
            <p:ph type="pic" sz="quarter" idx="10"/>
          </p:nvPr>
        </p:nvSpPr>
        <p:spPr>
          <a:xfrm>
            <a:off x="2886891" y="2899954"/>
            <a:ext cx="6453052" cy="4075612"/>
          </a:xfrm>
          <a:prstGeom prst="rect">
            <a:avLst/>
          </a:prstGeom>
        </p:spPr>
        <p:txBody>
          <a:bodyPr/>
          <a:lstStyle/>
          <a:p>
            <a:endParaRPr lang="en-US"/>
          </a:p>
        </p:txBody>
      </p:sp>
      <p:sp>
        <p:nvSpPr>
          <p:cNvPr id="13" name="Text Placeholder 11">
            <a:extLst>
              <a:ext uri="{FF2B5EF4-FFF2-40B4-BE49-F238E27FC236}">
                <a16:creationId xmlns:a16="http://schemas.microsoft.com/office/drawing/2014/main" id="{65120C65-1011-49EA-BFF2-9B52D7EF9AE9}"/>
              </a:ext>
            </a:extLst>
          </p:cNvPr>
          <p:cNvSpPr>
            <a:spLocks noGrp="1"/>
          </p:cNvSpPr>
          <p:nvPr>
            <p:ph type="body" sz="quarter" idx="11"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14" name="Text Placeholder 11">
            <a:extLst>
              <a:ext uri="{FF2B5EF4-FFF2-40B4-BE49-F238E27FC236}">
                <a16:creationId xmlns:a16="http://schemas.microsoft.com/office/drawing/2014/main" id="{B055BAE1-4D55-407D-ACC4-FEE177C59E80}"/>
              </a:ext>
            </a:extLst>
          </p:cNvPr>
          <p:cNvSpPr>
            <a:spLocks noGrp="1"/>
          </p:cNvSpPr>
          <p:nvPr>
            <p:ph type="body" sz="quarter" idx="12"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B54178FF-F776-FBEC-AA21-504BBAD0B8A9}"/>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2796457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96289479-2FEC-4DB1-9EF5-A5A5E96C0485}"/>
              </a:ext>
            </a:extLst>
          </p:cNvPr>
          <p:cNvSpPr>
            <a:spLocks noGrp="1"/>
          </p:cNvSpPr>
          <p:nvPr>
            <p:ph type="body" sz="quarter" idx="13"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19" name="Text Placeholder 11">
            <a:extLst>
              <a:ext uri="{FF2B5EF4-FFF2-40B4-BE49-F238E27FC236}">
                <a16:creationId xmlns:a16="http://schemas.microsoft.com/office/drawing/2014/main" id="{6F69799D-FAF1-4CE4-82EC-895774C27E1E}"/>
              </a:ext>
            </a:extLst>
          </p:cNvPr>
          <p:cNvSpPr>
            <a:spLocks noGrp="1"/>
          </p:cNvSpPr>
          <p:nvPr>
            <p:ph type="body" sz="quarter" idx="14"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4C0B1939-2B12-85D2-F328-A7AB40B9CD23}"/>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2718546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5" name="Text Placeholder 11">
            <a:extLst>
              <a:ext uri="{FF2B5EF4-FFF2-40B4-BE49-F238E27FC236}">
                <a16:creationId xmlns:a16="http://schemas.microsoft.com/office/drawing/2014/main" id="{6E2CF206-B30B-4673-83B9-C18F923C7F94}"/>
              </a:ext>
            </a:extLst>
          </p:cNvPr>
          <p:cNvSpPr>
            <a:spLocks noGrp="1"/>
          </p:cNvSpPr>
          <p:nvPr>
            <p:ph type="body" sz="quarter" idx="11"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16" name="Text Placeholder 11">
            <a:extLst>
              <a:ext uri="{FF2B5EF4-FFF2-40B4-BE49-F238E27FC236}">
                <a16:creationId xmlns:a16="http://schemas.microsoft.com/office/drawing/2014/main" id="{59695B5C-6FF9-41C5-8B86-0A5906F2E4A9}"/>
              </a:ext>
            </a:extLst>
          </p:cNvPr>
          <p:cNvSpPr>
            <a:spLocks noGrp="1"/>
          </p:cNvSpPr>
          <p:nvPr>
            <p:ph type="body" sz="quarter" idx="12"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3FEB1B09-5848-3C60-0438-C4E11FAE3DD7}"/>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1334605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6A3AE28B-8D6F-499E-B1F3-34EB080B3090}"/>
              </a:ext>
            </a:extLst>
          </p:cNvPr>
          <p:cNvSpPr>
            <a:spLocks noGrp="1"/>
          </p:cNvSpPr>
          <p:nvPr>
            <p:ph type="body" sz="quarter" idx="13"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12" name="Text Placeholder 11">
            <a:extLst>
              <a:ext uri="{FF2B5EF4-FFF2-40B4-BE49-F238E27FC236}">
                <a16:creationId xmlns:a16="http://schemas.microsoft.com/office/drawing/2014/main" id="{E8FA1135-9292-469C-8464-908D0F74D008}"/>
              </a:ext>
            </a:extLst>
          </p:cNvPr>
          <p:cNvSpPr>
            <a:spLocks noGrp="1"/>
          </p:cNvSpPr>
          <p:nvPr>
            <p:ph type="body" sz="quarter" idx="14"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C2E0D058-9C01-17FC-651D-26EA116F51B9}"/>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1463283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0AD78A57-3813-4711-8C2A-13CA65D112FC}"/>
              </a:ext>
            </a:extLst>
          </p:cNvPr>
          <p:cNvSpPr>
            <a:spLocks noGrp="1"/>
          </p:cNvSpPr>
          <p:nvPr>
            <p:ph type="body" sz="quarter" idx="13"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11" name="Text Placeholder 11">
            <a:extLst>
              <a:ext uri="{FF2B5EF4-FFF2-40B4-BE49-F238E27FC236}">
                <a16:creationId xmlns:a16="http://schemas.microsoft.com/office/drawing/2014/main" id="{4CFB1DDE-E18F-410E-A22D-F6EF9C70E390}"/>
              </a:ext>
            </a:extLst>
          </p:cNvPr>
          <p:cNvSpPr>
            <a:spLocks noGrp="1"/>
          </p:cNvSpPr>
          <p:nvPr>
            <p:ph type="body" sz="quarter" idx="14"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732532A9-25BC-FD02-77AB-2F077520F0C0}"/>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1044563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D1385530-F157-49A2-9CC7-73D5E1BE24C3}"/>
              </a:ext>
            </a:extLst>
          </p:cNvPr>
          <p:cNvSpPr>
            <a:spLocks noGrp="1"/>
          </p:cNvSpPr>
          <p:nvPr>
            <p:ph type="body" sz="quarter" idx="13"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11" name="Text Placeholder 11">
            <a:extLst>
              <a:ext uri="{FF2B5EF4-FFF2-40B4-BE49-F238E27FC236}">
                <a16:creationId xmlns:a16="http://schemas.microsoft.com/office/drawing/2014/main" id="{1B486080-8830-4499-914D-3A493D0A9EF5}"/>
              </a:ext>
            </a:extLst>
          </p:cNvPr>
          <p:cNvSpPr>
            <a:spLocks noGrp="1"/>
          </p:cNvSpPr>
          <p:nvPr>
            <p:ph type="body" sz="quarter" idx="14"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DC259A9E-D642-E23A-30FC-A557EB051FFE}"/>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1904452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3774F7D-5BCB-4DB1-9315-02ED4556DAFE}"/>
              </a:ext>
            </a:extLst>
          </p:cNvPr>
          <p:cNvSpPr>
            <a:spLocks noGrp="1"/>
          </p:cNvSpPr>
          <p:nvPr>
            <p:ph type="pic" sz="quarter" idx="10"/>
          </p:nvPr>
        </p:nvSpPr>
        <p:spPr>
          <a:xfrm>
            <a:off x="1874561" y="4436537"/>
            <a:ext cx="742667" cy="742666"/>
          </a:xfrm>
          <a:prstGeom prst="ellipse">
            <a:avLst/>
          </a:prstGeom>
        </p:spPr>
        <p:txBody>
          <a:bodyPr wrap="square">
            <a:noAutofit/>
          </a:bodyPr>
          <a:lstStyle>
            <a:lvl1pPr>
              <a:defRPr sz="800"/>
            </a:lvl1pPr>
          </a:lstStyle>
          <a:p>
            <a:endParaRPr lang="en-US"/>
          </a:p>
        </p:txBody>
      </p:sp>
      <p:sp>
        <p:nvSpPr>
          <p:cNvPr id="15" name="Picture Placeholder 14">
            <a:extLst>
              <a:ext uri="{FF2B5EF4-FFF2-40B4-BE49-F238E27FC236}">
                <a16:creationId xmlns:a16="http://schemas.microsoft.com/office/drawing/2014/main" id="{321F5B12-CD94-40EA-BF28-3BDB0DE923E1}"/>
              </a:ext>
            </a:extLst>
          </p:cNvPr>
          <p:cNvSpPr>
            <a:spLocks noGrp="1"/>
          </p:cNvSpPr>
          <p:nvPr>
            <p:ph type="pic" sz="quarter" idx="11"/>
          </p:nvPr>
        </p:nvSpPr>
        <p:spPr>
          <a:xfrm>
            <a:off x="5724667" y="4436537"/>
            <a:ext cx="742667" cy="742666"/>
          </a:xfrm>
          <a:prstGeom prst="ellipse">
            <a:avLst/>
          </a:prstGeom>
        </p:spPr>
        <p:txBody>
          <a:bodyPr wrap="square">
            <a:noAutofit/>
          </a:bodyPr>
          <a:lstStyle>
            <a:lvl1pPr>
              <a:defRPr sz="800"/>
            </a:lvl1pPr>
          </a:lstStyle>
          <a:p>
            <a:endParaRPr lang="en-US"/>
          </a:p>
        </p:txBody>
      </p:sp>
      <p:sp>
        <p:nvSpPr>
          <p:cNvPr id="16" name="Picture Placeholder 15">
            <a:extLst>
              <a:ext uri="{FF2B5EF4-FFF2-40B4-BE49-F238E27FC236}">
                <a16:creationId xmlns:a16="http://schemas.microsoft.com/office/drawing/2014/main" id="{0FD96512-42EA-4D6E-9673-FEF8616F3BE8}"/>
              </a:ext>
            </a:extLst>
          </p:cNvPr>
          <p:cNvSpPr>
            <a:spLocks noGrp="1"/>
          </p:cNvSpPr>
          <p:nvPr>
            <p:ph type="pic" sz="quarter" idx="12"/>
          </p:nvPr>
        </p:nvSpPr>
        <p:spPr>
          <a:xfrm>
            <a:off x="9574772" y="4436537"/>
            <a:ext cx="742667" cy="742666"/>
          </a:xfrm>
          <a:prstGeom prst="ellipse">
            <a:avLst/>
          </a:prstGeom>
        </p:spPr>
        <p:txBody>
          <a:bodyPr wrap="square">
            <a:noAutofit/>
          </a:bodyPr>
          <a:lstStyle>
            <a:lvl1pPr>
              <a:defRPr sz="800"/>
            </a:lvl1pPr>
          </a:lstStyle>
          <a:p>
            <a:endParaRPr lang="en-US"/>
          </a:p>
        </p:txBody>
      </p:sp>
      <p:sp>
        <p:nvSpPr>
          <p:cNvPr id="17" name="Text Placeholder 11">
            <a:extLst>
              <a:ext uri="{FF2B5EF4-FFF2-40B4-BE49-F238E27FC236}">
                <a16:creationId xmlns:a16="http://schemas.microsoft.com/office/drawing/2014/main" id="{0A5B980C-DAD1-43DF-A9A9-907CF4E423AF}"/>
              </a:ext>
            </a:extLst>
          </p:cNvPr>
          <p:cNvSpPr>
            <a:spLocks noGrp="1"/>
          </p:cNvSpPr>
          <p:nvPr>
            <p:ph type="body" sz="quarter" idx="13"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18" name="Text Placeholder 11">
            <a:extLst>
              <a:ext uri="{FF2B5EF4-FFF2-40B4-BE49-F238E27FC236}">
                <a16:creationId xmlns:a16="http://schemas.microsoft.com/office/drawing/2014/main" id="{C36214E4-257D-43B0-A29E-E5577A421CCD}"/>
              </a:ext>
            </a:extLst>
          </p:cNvPr>
          <p:cNvSpPr>
            <a:spLocks noGrp="1"/>
          </p:cNvSpPr>
          <p:nvPr>
            <p:ph type="body" sz="quarter" idx="14"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03F989A0-87F5-DD6F-7651-86668B5800C9}"/>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1026804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hape 31">
            <a:extLst>
              <a:ext uri="{FF2B5EF4-FFF2-40B4-BE49-F238E27FC236}">
                <a16:creationId xmlns:a16="http://schemas.microsoft.com/office/drawing/2014/main" id="{C5EEAE01-63CA-8DA4-B184-CC4F1624C20D}"/>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2581719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570A6832-DCB1-4A1F-BEE0-4FDF590D94F6}"/>
              </a:ext>
            </a:extLst>
          </p:cNvPr>
          <p:cNvSpPr>
            <a:spLocks noGrp="1"/>
          </p:cNvSpPr>
          <p:nvPr>
            <p:ph type="pic" sz="quarter" idx="10"/>
          </p:nvPr>
        </p:nvSpPr>
        <p:spPr>
          <a:xfrm>
            <a:off x="2" y="2"/>
            <a:ext cx="12191999" cy="6857999"/>
          </a:xfrm>
          <a:prstGeom prst="rect">
            <a:avLst/>
          </a:prstGeom>
        </p:spPr>
        <p:txBody>
          <a:bodyPr/>
          <a:lstStyle/>
          <a:p>
            <a:endParaRPr lang="en-US"/>
          </a:p>
        </p:txBody>
      </p:sp>
      <p:sp>
        <p:nvSpPr>
          <p:cNvPr id="4" name="Shape 31">
            <a:extLst>
              <a:ext uri="{FF2B5EF4-FFF2-40B4-BE49-F238E27FC236}">
                <a16:creationId xmlns:a16="http://schemas.microsoft.com/office/drawing/2014/main" id="{062B1BC2-285B-D6F4-21C5-9FB31B340664}"/>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14262246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570A6832-DCB1-4A1F-BEE0-4FDF590D94F6}"/>
              </a:ext>
            </a:extLst>
          </p:cNvPr>
          <p:cNvSpPr>
            <a:spLocks noGrp="1"/>
          </p:cNvSpPr>
          <p:nvPr>
            <p:ph type="pic" sz="quarter" idx="10"/>
          </p:nvPr>
        </p:nvSpPr>
        <p:spPr>
          <a:xfrm>
            <a:off x="2" y="2"/>
            <a:ext cx="12191999" cy="6857999"/>
          </a:xfrm>
          <a:prstGeom prst="rect">
            <a:avLst/>
          </a:prstGeom>
        </p:spPr>
        <p:txBody>
          <a:bodyPr/>
          <a:lstStyle/>
          <a:p>
            <a:endParaRPr lang="en-US"/>
          </a:p>
        </p:txBody>
      </p:sp>
      <p:sp>
        <p:nvSpPr>
          <p:cNvPr id="4" name="Shape 31">
            <a:extLst>
              <a:ext uri="{FF2B5EF4-FFF2-40B4-BE49-F238E27FC236}">
                <a16:creationId xmlns:a16="http://schemas.microsoft.com/office/drawing/2014/main" id="{062B1BC2-285B-D6F4-21C5-9FB31B340664}"/>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17096569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570A6832-DCB1-4A1F-BEE0-4FDF590D94F6}"/>
              </a:ext>
            </a:extLst>
          </p:cNvPr>
          <p:cNvSpPr>
            <a:spLocks noGrp="1"/>
          </p:cNvSpPr>
          <p:nvPr>
            <p:ph type="pic" sz="quarter" idx="10"/>
          </p:nvPr>
        </p:nvSpPr>
        <p:spPr>
          <a:xfrm>
            <a:off x="2" y="2"/>
            <a:ext cx="12191999" cy="6857999"/>
          </a:xfrm>
          <a:prstGeom prst="rect">
            <a:avLst/>
          </a:prstGeom>
        </p:spPr>
        <p:txBody>
          <a:bodyPr/>
          <a:lstStyle/>
          <a:p>
            <a:endParaRPr lang="en-US"/>
          </a:p>
        </p:txBody>
      </p:sp>
      <p:sp>
        <p:nvSpPr>
          <p:cNvPr id="8" name="Text Placeholder 11">
            <a:extLst>
              <a:ext uri="{FF2B5EF4-FFF2-40B4-BE49-F238E27FC236}">
                <a16:creationId xmlns:a16="http://schemas.microsoft.com/office/drawing/2014/main" id="{0C0E44F9-2D40-4182-9E44-ABB6699843FE}"/>
              </a:ext>
            </a:extLst>
          </p:cNvPr>
          <p:cNvSpPr>
            <a:spLocks noGrp="1"/>
          </p:cNvSpPr>
          <p:nvPr>
            <p:ph type="body" sz="quarter" idx="11" hasCustomPrompt="1"/>
          </p:nvPr>
        </p:nvSpPr>
        <p:spPr>
          <a:xfrm>
            <a:off x="1090293" y="1304501"/>
            <a:ext cx="5005707" cy="616571"/>
          </a:xfrm>
          <a:prstGeom prst="rect">
            <a:avLst/>
          </a:prstGeom>
        </p:spPr>
        <p:txBody>
          <a:bodyPr>
            <a:noAutofit/>
          </a:bodyPr>
          <a:lstStyle>
            <a:lvl1pPr marL="0" indent="0" algn="l">
              <a:buNone/>
              <a:defRPr sz="4000" b="1">
                <a:solidFill>
                  <a:schemeClr val="tx2"/>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9" name="Text Placeholder 11">
            <a:extLst>
              <a:ext uri="{FF2B5EF4-FFF2-40B4-BE49-F238E27FC236}">
                <a16:creationId xmlns:a16="http://schemas.microsoft.com/office/drawing/2014/main" id="{48E72F1A-9561-4130-8C0D-2F5DB9BCC8C4}"/>
              </a:ext>
            </a:extLst>
          </p:cNvPr>
          <p:cNvSpPr>
            <a:spLocks noGrp="1"/>
          </p:cNvSpPr>
          <p:nvPr>
            <p:ph type="body" sz="quarter" idx="12" hasCustomPrompt="1"/>
          </p:nvPr>
        </p:nvSpPr>
        <p:spPr>
          <a:xfrm>
            <a:off x="1090293" y="1921071"/>
            <a:ext cx="5005707" cy="265457"/>
          </a:xfrm>
          <a:prstGeom prst="rect">
            <a:avLst/>
          </a:prstGeom>
        </p:spPr>
        <p:txBody>
          <a:bodyPr>
            <a:noAutofit/>
          </a:bodyPr>
          <a:lstStyle>
            <a:lvl1pPr marL="0" indent="0" algn="l">
              <a:buNone/>
              <a:defRPr sz="1000" b="0">
                <a:solidFill>
                  <a:schemeClr val="tx2"/>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E8F3F265-6609-73E0-BF00-F84B9C26DCB1}"/>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2482967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04DC4AE-F369-4A10-9011-59D235DB6E6B}"/>
              </a:ext>
            </a:extLst>
          </p:cNvPr>
          <p:cNvSpPr>
            <a:spLocks noGrp="1"/>
          </p:cNvSpPr>
          <p:nvPr>
            <p:ph type="pic" sz="quarter" idx="10"/>
          </p:nvPr>
        </p:nvSpPr>
        <p:spPr>
          <a:xfrm>
            <a:off x="2" y="2"/>
            <a:ext cx="12191999" cy="6857999"/>
          </a:xfrm>
          <a:prstGeom prst="rect">
            <a:avLst/>
          </a:prstGeom>
        </p:spPr>
        <p:txBody>
          <a:bodyPr/>
          <a:lstStyle/>
          <a:p>
            <a:endParaRPr lang="en-US"/>
          </a:p>
        </p:txBody>
      </p:sp>
      <p:sp>
        <p:nvSpPr>
          <p:cNvPr id="13" name="TextBox 12">
            <a:extLst>
              <a:ext uri="{FF2B5EF4-FFF2-40B4-BE49-F238E27FC236}">
                <a16:creationId xmlns:a16="http://schemas.microsoft.com/office/drawing/2014/main" id="{1A9B2AF8-287C-42E0-8085-DE0A449C8BFE}"/>
              </a:ext>
            </a:extLst>
          </p:cNvPr>
          <p:cNvSpPr txBox="1"/>
          <p:nvPr userDrawn="1"/>
        </p:nvSpPr>
        <p:spPr>
          <a:xfrm>
            <a:off x="771049" y="571501"/>
            <a:ext cx="6671465" cy="2123658"/>
          </a:xfrm>
          <a:prstGeom prst="rect">
            <a:avLst/>
          </a:prstGeom>
          <a:noFill/>
        </p:spPr>
        <p:txBody>
          <a:bodyPr wrap="square" rtlCol="0">
            <a:spAutoFit/>
          </a:bodyPr>
          <a:lstStyle/>
          <a:p>
            <a:r>
              <a:rPr lang="en-US" sz="6600" b="1">
                <a:latin typeface="Lato" panose="020F0502020204030203" pitchFamily="34" charset="0"/>
                <a:ea typeface="Lato" panose="020F0502020204030203" pitchFamily="34" charset="0"/>
                <a:cs typeface="Lato" panose="020F0502020204030203" pitchFamily="34" charset="0"/>
              </a:rPr>
              <a:t>GET SOME</a:t>
            </a:r>
            <a:br>
              <a:rPr lang="en-US" sz="6600" b="1">
                <a:latin typeface="Lato" panose="020F0502020204030203" pitchFamily="34" charset="0"/>
                <a:ea typeface="Lato" panose="020F0502020204030203" pitchFamily="34" charset="0"/>
                <a:cs typeface="Lato" panose="020F0502020204030203" pitchFamily="34" charset="0"/>
              </a:rPr>
            </a:br>
            <a:r>
              <a:rPr lang="en-US" sz="6600" b="1">
                <a:latin typeface="Lato" panose="020F0502020204030203" pitchFamily="34" charset="0"/>
                <a:ea typeface="Lato" panose="020F0502020204030203" pitchFamily="34" charset="0"/>
                <a:cs typeface="Lato" panose="020F0502020204030203" pitchFamily="34" charset="0"/>
              </a:rPr>
              <a:t>COFFEE</a:t>
            </a:r>
          </a:p>
        </p:txBody>
      </p:sp>
      <p:sp>
        <p:nvSpPr>
          <p:cNvPr id="14" name="TextBox 13">
            <a:extLst>
              <a:ext uri="{FF2B5EF4-FFF2-40B4-BE49-F238E27FC236}">
                <a16:creationId xmlns:a16="http://schemas.microsoft.com/office/drawing/2014/main" id="{B3C87DC7-2D72-4ABA-8221-F57A9FA49450}"/>
              </a:ext>
            </a:extLst>
          </p:cNvPr>
          <p:cNvSpPr txBox="1"/>
          <p:nvPr userDrawn="1"/>
        </p:nvSpPr>
        <p:spPr>
          <a:xfrm>
            <a:off x="771049" y="2751224"/>
            <a:ext cx="5448249" cy="323165"/>
          </a:xfrm>
          <a:prstGeom prst="rect">
            <a:avLst/>
          </a:prstGeom>
          <a:noFill/>
        </p:spPr>
        <p:txBody>
          <a:bodyPr wrap="square" rtlCol="0">
            <a:spAutoFit/>
          </a:bodyPr>
          <a:lstStyle/>
          <a:p>
            <a:pPr>
              <a:lnSpc>
                <a:spcPct val="150000"/>
              </a:lnSpc>
            </a:pPr>
            <a:r>
              <a:rPr lang="en-US" sz="1000">
                <a:solidFill>
                  <a:schemeClr val="bg1">
                    <a:lumMod val="75000"/>
                  </a:schemeClr>
                </a:solidFill>
              </a:rPr>
              <a:t>A wonderful serenity has taken possession of my entire soul</a:t>
            </a:r>
            <a:endParaRPr lang="en-US" sz="1000">
              <a:solidFill>
                <a:schemeClr val="bg1">
                  <a:lumMod val="75000"/>
                </a:schemeClr>
              </a:solidFill>
              <a:ea typeface="Roboto" pitchFamily="2" charset="0"/>
            </a:endParaRPr>
          </a:p>
        </p:txBody>
      </p:sp>
      <p:sp>
        <p:nvSpPr>
          <p:cNvPr id="2" name="Shape 31">
            <a:extLst>
              <a:ext uri="{FF2B5EF4-FFF2-40B4-BE49-F238E27FC236}">
                <a16:creationId xmlns:a16="http://schemas.microsoft.com/office/drawing/2014/main" id="{B22294F2-5DA9-1057-71A8-9EECF7F7DA41}"/>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73500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04DC4AE-F369-4A10-9011-59D235DB6E6B}"/>
              </a:ext>
            </a:extLst>
          </p:cNvPr>
          <p:cNvSpPr>
            <a:spLocks noGrp="1"/>
          </p:cNvSpPr>
          <p:nvPr>
            <p:ph type="pic" sz="quarter" idx="10"/>
          </p:nvPr>
        </p:nvSpPr>
        <p:spPr>
          <a:xfrm>
            <a:off x="2" y="2"/>
            <a:ext cx="12191999" cy="6857999"/>
          </a:xfrm>
          <a:prstGeom prst="rect">
            <a:avLst/>
          </a:prstGeom>
        </p:spPr>
        <p:txBody>
          <a:bodyPr/>
          <a:lstStyle/>
          <a:p>
            <a:endParaRPr lang="en-US"/>
          </a:p>
        </p:txBody>
      </p:sp>
      <p:sp>
        <p:nvSpPr>
          <p:cNvPr id="7" name="Text Placeholder 11">
            <a:extLst>
              <a:ext uri="{FF2B5EF4-FFF2-40B4-BE49-F238E27FC236}">
                <a16:creationId xmlns:a16="http://schemas.microsoft.com/office/drawing/2014/main" id="{D85DBD68-D219-4270-879D-EC0EAA88C16A}"/>
              </a:ext>
            </a:extLst>
          </p:cNvPr>
          <p:cNvSpPr>
            <a:spLocks noGrp="1"/>
          </p:cNvSpPr>
          <p:nvPr>
            <p:ph type="body" sz="quarter" idx="11" hasCustomPrompt="1"/>
          </p:nvPr>
        </p:nvSpPr>
        <p:spPr>
          <a:xfrm>
            <a:off x="6626224" y="4879976"/>
            <a:ext cx="5005707" cy="616571"/>
          </a:xfrm>
          <a:prstGeom prst="rect">
            <a:avLst/>
          </a:prstGeom>
        </p:spPr>
        <p:txBody>
          <a:bodyPr>
            <a:noAutofit/>
          </a:bodyPr>
          <a:lstStyle>
            <a:lvl1pPr marL="0" indent="0" algn="l">
              <a:buNone/>
              <a:defRPr sz="4000" b="1">
                <a:solidFill>
                  <a:schemeClr val="bg2"/>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8" name="Text Placeholder 11">
            <a:extLst>
              <a:ext uri="{FF2B5EF4-FFF2-40B4-BE49-F238E27FC236}">
                <a16:creationId xmlns:a16="http://schemas.microsoft.com/office/drawing/2014/main" id="{9A21F277-011A-42AB-AD67-8706ED9DDD20}"/>
              </a:ext>
            </a:extLst>
          </p:cNvPr>
          <p:cNvSpPr>
            <a:spLocks noGrp="1"/>
          </p:cNvSpPr>
          <p:nvPr>
            <p:ph type="body" sz="quarter" idx="12" hasCustomPrompt="1"/>
          </p:nvPr>
        </p:nvSpPr>
        <p:spPr>
          <a:xfrm>
            <a:off x="6626224" y="5496547"/>
            <a:ext cx="5005707" cy="265457"/>
          </a:xfrm>
          <a:prstGeom prst="rect">
            <a:avLst/>
          </a:prstGeom>
        </p:spPr>
        <p:txBody>
          <a:bodyPr>
            <a:noAutofit/>
          </a:bodyPr>
          <a:lstStyle>
            <a:lvl1pPr marL="0" indent="0" algn="l">
              <a:buNone/>
              <a:defRPr sz="1000" b="0">
                <a:solidFill>
                  <a:schemeClr val="bg2"/>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06E61625-9402-F0AE-6DA7-1717B28710F2}"/>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1099828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04DC4AE-F369-4A10-9011-59D235DB6E6B}"/>
              </a:ext>
            </a:extLst>
          </p:cNvPr>
          <p:cNvSpPr>
            <a:spLocks noGrp="1"/>
          </p:cNvSpPr>
          <p:nvPr>
            <p:ph type="pic" sz="quarter" idx="10"/>
          </p:nvPr>
        </p:nvSpPr>
        <p:spPr>
          <a:xfrm>
            <a:off x="2" y="2"/>
            <a:ext cx="12191999" cy="6857999"/>
          </a:xfrm>
          <a:prstGeom prst="rect">
            <a:avLst/>
          </a:prstGeom>
        </p:spPr>
        <p:txBody>
          <a:bodyPr/>
          <a:lstStyle/>
          <a:p>
            <a:endParaRPr lang="en-US"/>
          </a:p>
        </p:txBody>
      </p:sp>
      <p:sp>
        <p:nvSpPr>
          <p:cNvPr id="5" name="Text Placeholder 11">
            <a:extLst>
              <a:ext uri="{FF2B5EF4-FFF2-40B4-BE49-F238E27FC236}">
                <a16:creationId xmlns:a16="http://schemas.microsoft.com/office/drawing/2014/main" id="{8274CF4A-253E-486C-A062-22C77B4304D5}"/>
              </a:ext>
            </a:extLst>
          </p:cNvPr>
          <p:cNvSpPr>
            <a:spLocks noGrp="1"/>
          </p:cNvSpPr>
          <p:nvPr>
            <p:ph type="body" sz="quarter" idx="11" hasCustomPrompt="1"/>
          </p:nvPr>
        </p:nvSpPr>
        <p:spPr>
          <a:xfrm>
            <a:off x="1869151" y="662817"/>
            <a:ext cx="8453699" cy="616571"/>
          </a:xfrm>
          <a:prstGeom prst="rect">
            <a:avLst/>
          </a:prstGeom>
        </p:spPr>
        <p:txBody>
          <a:bodyPr>
            <a:noAutofit/>
          </a:bodyPr>
          <a:lstStyle>
            <a:lvl1pPr marL="0" indent="0" algn="ctr">
              <a:buNone/>
              <a:defRPr sz="4000" b="1">
                <a:solidFill>
                  <a:schemeClr val="bg2"/>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6" name="Text Placeholder 11">
            <a:extLst>
              <a:ext uri="{FF2B5EF4-FFF2-40B4-BE49-F238E27FC236}">
                <a16:creationId xmlns:a16="http://schemas.microsoft.com/office/drawing/2014/main" id="{9CF7630A-BFB9-46D7-9AB7-7ED28D4A4A99}"/>
              </a:ext>
            </a:extLst>
          </p:cNvPr>
          <p:cNvSpPr>
            <a:spLocks noGrp="1"/>
          </p:cNvSpPr>
          <p:nvPr>
            <p:ph type="body" sz="quarter" idx="12" hasCustomPrompt="1"/>
          </p:nvPr>
        </p:nvSpPr>
        <p:spPr>
          <a:xfrm>
            <a:off x="1869151" y="1279388"/>
            <a:ext cx="8453699" cy="265457"/>
          </a:xfrm>
          <a:prstGeom prst="rect">
            <a:avLst/>
          </a:prstGeom>
        </p:spPr>
        <p:txBody>
          <a:bodyPr>
            <a:noAutofit/>
          </a:bodyPr>
          <a:lstStyle>
            <a:lvl1pPr marL="0" indent="0" algn="ctr">
              <a:buNone/>
              <a:defRPr sz="1000" b="0">
                <a:solidFill>
                  <a:schemeClr val="bg2"/>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4648C802-20CA-C4DB-7680-42ED6BEEBD7B}"/>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2226592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04DC4AE-F369-4A10-9011-59D235DB6E6B}"/>
              </a:ext>
            </a:extLst>
          </p:cNvPr>
          <p:cNvSpPr>
            <a:spLocks noGrp="1"/>
          </p:cNvSpPr>
          <p:nvPr>
            <p:ph type="pic" sz="quarter" idx="10"/>
          </p:nvPr>
        </p:nvSpPr>
        <p:spPr>
          <a:xfrm>
            <a:off x="2" y="2"/>
            <a:ext cx="12191999" cy="6857999"/>
          </a:xfrm>
          <a:prstGeom prst="rect">
            <a:avLst/>
          </a:prstGeom>
        </p:spPr>
        <p:txBody>
          <a:bodyPr/>
          <a:lstStyle/>
          <a:p>
            <a:endParaRPr lang="en-US"/>
          </a:p>
        </p:txBody>
      </p:sp>
      <p:sp>
        <p:nvSpPr>
          <p:cNvPr id="7" name="Text Placeholder 11">
            <a:extLst>
              <a:ext uri="{FF2B5EF4-FFF2-40B4-BE49-F238E27FC236}">
                <a16:creationId xmlns:a16="http://schemas.microsoft.com/office/drawing/2014/main" id="{2A7CD27D-6B0E-4719-940A-3D9CA0995BB8}"/>
              </a:ext>
            </a:extLst>
          </p:cNvPr>
          <p:cNvSpPr>
            <a:spLocks noGrp="1"/>
          </p:cNvSpPr>
          <p:nvPr>
            <p:ph type="body" sz="quarter" idx="11" hasCustomPrompt="1"/>
          </p:nvPr>
        </p:nvSpPr>
        <p:spPr>
          <a:xfrm>
            <a:off x="647454" y="833916"/>
            <a:ext cx="5005707" cy="1856530"/>
          </a:xfrm>
          <a:prstGeom prst="rect">
            <a:avLst/>
          </a:prstGeom>
        </p:spPr>
        <p:txBody>
          <a:bodyPr>
            <a:noAutofit/>
          </a:bodyPr>
          <a:lstStyle>
            <a:lvl1pPr marL="0" indent="0" algn="l">
              <a:buNone/>
              <a:defRPr sz="6600" b="1">
                <a:solidFill>
                  <a:schemeClr val="tx2"/>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8" name="Text Placeholder 11">
            <a:extLst>
              <a:ext uri="{FF2B5EF4-FFF2-40B4-BE49-F238E27FC236}">
                <a16:creationId xmlns:a16="http://schemas.microsoft.com/office/drawing/2014/main" id="{494025A1-53D1-496A-86B1-4B9E63760807}"/>
              </a:ext>
            </a:extLst>
          </p:cNvPr>
          <p:cNvSpPr>
            <a:spLocks noGrp="1"/>
          </p:cNvSpPr>
          <p:nvPr>
            <p:ph type="body" sz="quarter" idx="12" hasCustomPrompt="1"/>
          </p:nvPr>
        </p:nvSpPr>
        <p:spPr>
          <a:xfrm>
            <a:off x="647454" y="2690448"/>
            <a:ext cx="5005707" cy="265457"/>
          </a:xfrm>
          <a:prstGeom prst="rect">
            <a:avLst/>
          </a:prstGeom>
        </p:spPr>
        <p:txBody>
          <a:bodyPr>
            <a:noAutofit/>
          </a:bodyPr>
          <a:lstStyle>
            <a:lvl1pPr marL="0" indent="0" algn="l">
              <a:buNone/>
              <a:defRPr sz="1000" b="0">
                <a:solidFill>
                  <a:schemeClr val="tx2"/>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35739A27-F7D5-783A-BBAA-D1799E3E5E3F}"/>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3525172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29C720-BEE9-4ABB-96AA-2BA774B88F5A}"/>
              </a:ext>
            </a:extLst>
          </p:cNvPr>
          <p:cNvSpPr>
            <a:spLocks noGrp="1"/>
          </p:cNvSpPr>
          <p:nvPr>
            <p:ph type="pic" sz="quarter" idx="10"/>
          </p:nvPr>
        </p:nvSpPr>
        <p:spPr>
          <a:xfrm>
            <a:off x="-492369" y="738554"/>
            <a:ext cx="6805247" cy="6805246"/>
          </a:xfrm>
          <a:prstGeom prst="ellipse">
            <a:avLst/>
          </a:prstGeom>
        </p:spPr>
        <p:txBody>
          <a:bodyPr wrap="square">
            <a:noAutofit/>
          </a:bodyPr>
          <a:lstStyle>
            <a:lvl1pPr>
              <a:defRPr sz="800"/>
            </a:lvl1pPr>
          </a:lstStyle>
          <a:p>
            <a:endParaRPr lang="en-US"/>
          </a:p>
        </p:txBody>
      </p:sp>
      <p:sp>
        <p:nvSpPr>
          <p:cNvPr id="18" name="Text Placeholder 11">
            <a:extLst>
              <a:ext uri="{FF2B5EF4-FFF2-40B4-BE49-F238E27FC236}">
                <a16:creationId xmlns:a16="http://schemas.microsoft.com/office/drawing/2014/main" id="{722D0F7E-3C7E-42C6-892B-36A43D30093A}"/>
              </a:ext>
            </a:extLst>
          </p:cNvPr>
          <p:cNvSpPr>
            <a:spLocks noGrp="1"/>
          </p:cNvSpPr>
          <p:nvPr>
            <p:ph type="body" sz="quarter" idx="11" hasCustomPrompt="1"/>
          </p:nvPr>
        </p:nvSpPr>
        <p:spPr>
          <a:xfrm>
            <a:off x="6633954" y="2156831"/>
            <a:ext cx="4111207" cy="1851619"/>
          </a:xfrm>
          <a:prstGeom prst="rect">
            <a:avLst/>
          </a:prstGeom>
        </p:spPr>
        <p:txBody>
          <a:bodyPr>
            <a:noAutofit/>
          </a:bodyPr>
          <a:lstStyle>
            <a:lvl1pPr marL="0" indent="0" algn="l">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a:t>
            </a:r>
          </a:p>
          <a:p>
            <a:pPr lvl="0"/>
            <a:r>
              <a:rPr lang="en-US"/>
              <a:t>HERE</a:t>
            </a:r>
          </a:p>
        </p:txBody>
      </p:sp>
      <p:sp>
        <p:nvSpPr>
          <p:cNvPr id="19" name="Text Placeholder 11">
            <a:extLst>
              <a:ext uri="{FF2B5EF4-FFF2-40B4-BE49-F238E27FC236}">
                <a16:creationId xmlns:a16="http://schemas.microsoft.com/office/drawing/2014/main" id="{43D27D43-1134-4AA9-AF05-6ADDD8C93796}"/>
              </a:ext>
            </a:extLst>
          </p:cNvPr>
          <p:cNvSpPr>
            <a:spLocks noGrp="1"/>
          </p:cNvSpPr>
          <p:nvPr>
            <p:ph type="body" sz="quarter" idx="12" hasCustomPrompt="1"/>
          </p:nvPr>
        </p:nvSpPr>
        <p:spPr>
          <a:xfrm>
            <a:off x="6633954" y="3875719"/>
            <a:ext cx="4111205" cy="265457"/>
          </a:xfrm>
          <a:prstGeom prst="rect">
            <a:avLst/>
          </a:prstGeom>
        </p:spPr>
        <p:txBody>
          <a:bodyPr>
            <a:noAutofit/>
          </a:bodyPr>
          <a:lstStyle>
            <a:lvl1pPr marL="0" indent="0" algn="l">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70B38432-CEB0-A110-3B2A-9641F92BFE49}"/>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1180567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93BBF562-AD46-41AE-A7C6-2D8CE6E7705D}"/>
              </a:ext>
            </a:extLst>
          </p:cNvPr>
          <p:cNvSpPr>
            <a:spLocks noGrp="1"/>
          </p:cNvSpPr>
          <p:nvPr>
            <p:ph type="body" sz="quarter" idx="10"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11" name="Text Placeholder 11">
            <a:extLst>
              <a:ext uri="{FF2B5EF4-FFF2-40B4-BE49-F238E27FC236}">
                <a16:creationId xmlns:a16="http://schemas.microsoft.com/office/drawing/2014/main" id="{00B7544E-275C-44D7-B29F-7A14F0266A6F}"/>
              </a:ext>
            </a:extLst>
          </p:cNvPr>
          <p:cNvSpPr>
            <a:spLocks noGrp="1"/>
          </p:cNvSpPr>
          <p:nvPr>
            <p:ph type="body" sz="quarter" idx="11"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989C6E6E-2E7E-E3D7-F8E3-D801EB70BD81}"/>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18702115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B3E2F9D9-B10D-4FDC-8CCD-05F8E7E2BCBF}"/>
              </a:ext>
            </a:extLst>
          </p:cNvPr>
          <p:cNvSpPr>
            <a:spLocks noGrp="1"/>
          </p:cNvSpPr>
          <p:nvPr>
            <p:ph type="body" sz="quarter" idx="10"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7" name="Text Placeholder 11">
            <a:extLst>
              <a:ext uri="{FF2B5EF4-FFF2-40B4-BE49-F238E27FC236}">
                <a16:creationId xmlns:a16="http://schemas.microsoft.com/office/drawing/2014/main" id="{A06FCD66-B833-403E-9E54-98D81454115F}"/>
              </a:ext>
            </a:extLst>
          </p:cNvPr>
          <p:cNvSpPr>
            <a:spLocks noGrp="1"/>
          </p:cNvSpPr>
          <p:nvPr>
            <p:ph type="body" sz="quarter" idx="11"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10" name="Picture Placeholder 8">
            <a:extLst>
              <a:ext uri="{FF2B5EF4-FFF2-40B4-BE49-F238E27FC236}">
                <a16:creationId xmlns:a16="http://schemas.microsoft.com/office/drawing/2014/main" id="{548DF54B-D97B-4208-8F60-BD26A8B41B61}"/>
              </a:ext>
            </a:extLst>
          </p:cNvPr>
          <p:cNvSpPr>
            <a:spLocks noGrp="1"/>
          </p:cNvSpPr>
          <p:nvPr>
            <p:ph type="pic" sz="quarter" idx="12"/>
          </p:nvPr>
        </p:nvSpPr>
        <p:spPr>
          <a:xfrm>
            <a:off x="8768506" y="2565882"/>
            <a:ext cx="1734925" cy="3042205"/>
          </a:xfrm>
          <a:prstGeom prst="rect">
            <a:avLst/>
          </a:prstGeom>
        </p:spPr>
        <p:txBody>
          <a:bodyPr/>
          <a:lstStyle/>
          <a:p>
            <a:endParaRPr lang="en-US"/>
          </a:p>
        </p:txBody>
      </p:sp>
      <p:sp>
        <p:nvSpPr>
          <p:cNvPr id="2" name="Shape 31">
            <a:extLst>
              <a:ext uri="{FF2B5EF4-FFF2-40B4-BE49-F238E27FC236}">
                <a16:creationId xmlns:a16="http://schemas.microsoft.com/office/drawing/2014/main" id="{F9A9EECD-7764-71C8-02D0-6FB35C62CA19}"/>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2591012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FADE55B-1F24-404A-821E-CA456617A2F9}"/>
              </a:ext>
            </a:extLst>
          </p:cNvPr>
          <p:cNvSpPr>
            <a:spLocks noGrp="1"/>
          </p:cNvSpPr>
          <p:nvPr>
            <p:ph type="pic" sz="quarter" idx="10"/>
          </p:nvPr>
        </p:nvSpPr>
        <p:spPr>
          <a:xfrm>
            <a:off x="2886891" y="2899954"/>
            <a:ext cx="6453052" cy="4075612"/>
          </a:xfrm>
          <a:prstGeom prst="rect">
            <a:avLst/>
          </a:prstGeom>
        </p:spPr>
        <p:txBody>
          <a:bodyPr/>
          <a:lstStyle/>
          <a:p>
            <a:endParaRPr lang="en-US"/>
          </a:p>
        </p:txBody>
      </p:sp>
      <p:sp>
        <p:nvSpPr>
          <p:cNvPr id="13" name="Text Placeholder 11">
            <a:extLst>
              <a:ext uri="{FF2B5EF4-FFF2-40B4-BE49-F238E27FC236}">
                <a16:creationId xmlns:a16="http://schemas.microsoft.com/office/drawing/2014/main" id="{65120C65-1011-49EA-BFF2-9B52D7EF9AE9}"/>
              </a:ext>
            </a:extLst>
          </p:cNvPr>
          <p:cNvSpPr>
            <a:spLocks noGrp="1"/>
          </p:cNvSpPr>
          <p:nvPr>
            <p:ph type="body" sz="quarter" idx="11"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14" name="Text Placeholder 11">
            <a:extLst>
              <a:ext uri="{FF2B5EF4-FFF2-40B4-BE49-F238E27FC236}">
                <a16:creationId xmlns:a16="http://schemas.microsoft.com/office/drawing/2014/main" id="{B055BAE1-4D55-407D-ACC4-FEE177C59E80}"/>
              </a:ext>
            </a:extLst>
          </p:cNvPr>
          <p:cNvSpPr>
            <a:spLocks noGrp="1"/>
          </p:cNvSpPr>
          <p:nvPr>
            <p:ph type="body" sz="quarter" idx="12"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B54178FF-F776-FBEC-AA21-504BBAD0B8A9}"/>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3594686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96289479-2FEC-4DB1-9EF5-A5A5E96C0485}"/>
              </a:ext>
            </a:extLst>
          </p:cNvPr>
          <p:cNvSpPr>
            <a:spLocks noGrp="1"/>
          </p:cNvSpPr>
          <p:nvPr>
            <p:ph type="body" sz="quarter" idx="13"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19" name="Text Placeholder 11">
            <a:extLst>
              <a:ext uri="{FF2B5EF4-FFF2-40B4-BE49-F238E27FC236}">
                <a16:creationId xmlns:a16="http://schemas.microsoft.com/office/drawing/2014/main" id="{6F69799D-FAF1-4CE4-82EC-895774C27E1E}"/>
              </a:ext>
            </a:extLst>
          </p:cNvPr>
          <p:cNvSpPr>
            <a:spLocks noGrp="1"/>
          </p:cNvSpPr>
          <p:nvPr>
            <p:ph type="body" sz="quarter" idx="14"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4C0B1939-2B12-85D2-F328-A7AB40B9CD23}"/>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3706325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570A6832-DCB1-4A1F-BEE0-4FDF590D94F6}"/>
              </a:ext>
            </a:extLst>
          </p:cNvPr>
          <p:cNvSpPr>
            <a:spLocks noGrp="1"/>
          </p:cNvSpPr>
          <p:nvPr>
            <p:ph type="pic" sz="quarter" idx="10"/>
          </p:nvPr>
        </p:nvSpPr>
        <p:spPr>
          <a:xfrm>
            <a:off x="2" y="2"/>
            <a:ext cx="12191999" cy="6857999"/>
          </a:xfrm>
          <a:prstGeom prst="rect">
            <a:avLst/>
          </a:prstGeom>
        </p:spPr>
        <p:txBody>
          <a:bodyPr/>
          <a:lstStyle/>
          <a:p>
            <a:endParaRPr lang="en-US"/>
          </a:p>
        </p:txBody>
      </p:sp>
      <p:sp>
        <p:nvSpPr>
          <p:cNvPr id="8" name="Text Placeholder 11">
            <a:extLst>
              <a:ext uri="{FF2B5EF4-FFF2-40B4-BE49-F238E27FC236}">
                <a16:creationId xmlns:a16="http://schemas.microsoft.com/office/drawing/2014/main" id="{0C0E44F9-2D40-4182-9E44-ABB6699843FE}"/>
              </a:ext>
            </a:extLst>
          </p:cNvPr>
          <p:cNvSpPr>
            <a:spLocks noGrp="1"/>
          </p:cNvSpPr>
          <p:nvPr>
            <p:ph type="body" sz="quarter" idx="11" hasCustomPrompt="1"/>
          </p:nvPr>
        </p:nvSpPr>
        <p:spPr>
          <a:xfrm>
            <a:off x="1090293" y="1304501"/>
            <a:ext cx="5005707" cy="616571"/>
          </a:xfrm>
          <a:prstGeom prst="rect">
            <a:avLst/>
          </a:prstGeom>
        </p:spPr>
        <p:txBody>
          <a:bodyPr>
            <a:noAutofit/>
          </a:bodyPr>
          <a:lstStyle>
            <a:lvl1pPr marL="0" indent="0" algn="l">
              <a:buNone/>
              <a:defRPr sz="4000" b="1">
                <a:solidFill>
                  <a:schemeClr val="tx2"/>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9" name="Text Placeholder 11">
            <a:extLst>
              <a:ext uri="{FF2B5EF4-FFF2-40B4-BE49-F238E27FC236}">
                <a16:creationId xmlns:a16="http://schemas.microsoft.com/office/drawing/2014/main" id="{48E72F1A-9561-4130-8C0D-2F5DB9BCC8C4}"/>
              </a:ext>
            </a:extLst>
          </p:cNvPr>
          <p:cNvSpPr>
            <a:spLocks noGrp="1"/>
          </p:cNvSpPr>
          <p:nvPr>
            <p:ph type="body" sz="quarter" idx="12" hasCustomPrompt="1"/>
          </p:nvPr>
        </p:nvSpPr>
        <p:spPr>
          <a:xfrm>
            <a:off x="1090293" y="1921071"/>
            <a:ext cx="5005707" cy="265457"/>
          </a:xfrm>
          <a:prstGeom prst="rect">
            <a:avLst/>
          </a:prstGeom>
        </p:spPr>
        <p:txBody>
          <a:bodyPr>
            <a:noAutofit/>
          </a:bodyPr>
          <a:lstStyle>
            <a:lvl1pPr marL="0" indent="0" algn="l">
              <a:buNone/>
              <a:defRPr sz="1000" b="0">
                <a:solidFill>
                  <a:schemeClr val="tx2"/>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E8F3F265-6609-73E0-BF00-F84B9C26DCB1}"/>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31571981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5" name="Text Placeholder 11">
            <a:extLst>
              <a:ext uri="{FF2B5EF4-FFF2-40B4-BE49-F238E27FC236}">
                <a16:creationId xmlns:a16="http://schemas.microsoft.com/office/drawing/2014/main" id="{6E2CF206-B30B-4673-83B9-C18F923C7F94}"/>
              </a:ext>
            </a:extLst>
          </p:cNvPr>
          <p:cNvSpPr>
            <a:spLocks noGrp="1"/>
          </p:cNvSpPr>
          <p:nvPr>
            <p:ph type="body" sz="quarter" idx="11"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16" name="Text Placeholder 11">
            <a:extLst>
              <a:ext uri="{FF2B5EF4-FFF2-40B4-BE49-F238E27FC236}">
                <a16:creationId xmlns:a16="http://schemas.microsoft.com/office/drawing/2014/main" id="{59695B5C-6FF9-41C5-8B86-0A5906F2E4A9}"/>
              </a:ext>
            </a:extLst>
          </p:cNvPr>
          <p:cNvSpPr>
            <a:spLocks noGrp="1"/>
          </p:cNvSpPr>
          <p:nvPr>
            <p:ph type="body" sz="quarter" idx="12"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3FEB1B09-5848-3C60-0438-C4E11FAE3DD7}"/>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3319726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6A3AE28B-8D6F-499E-B1F3-34EB080B3090}"/>
              </a:ext>
            </a:extLst>
          </p:cNvPr>
          <p:cNvSpPr>
            <a:spLocks noGrp="1"/>
          </p:cNvSpPr>
          <p:nvPr>
            <p:ph type="body" sz="quarter" idx="13"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12" name="Text Placeholder 11">
            <a:extLst>
              <a:ext uri="{FF2B5EF4-FFF2-40B4-BE49-F238E27FC236}">
                <a16:creationId xmlns:a16="http://schemas.microsoft.com/office/drawing/2014/main" id="{E8FA1135-9292-469C-8464-908D0F74D008}"/>
              </a:ext>
            </a:extLst>
          </p:cNvPr>
          <p:cNvSpPr>
            <a:spLocks noGrp="1"/>
          </p:cNvSpPr>
          <p:nvPr>
            <p:ph type="body" sz="quarter" idx="14"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C2E0D058-9C01-17FC-651D-26EA116F51B9}"/>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2937659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0AD78A57-3813-4711-8C2A-13CA65D112FC}"/>
              </a:ext>
            </a:extLst>
          </p:cNvPr>
          <p:cNvSpPr>
            <a:spLocks noGrp="1"/>
          </p:cNvSpPr>
          <p:nvPr>
            <p:ph type="body" sz="quarter" idx="13"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11" name="Text Placeholder 11">
            <a:extLst>
              <a:ext uri="{FF2B5EF4-FFF2-40B4-BE49-F238E27FC236}">
                <a16:creationId xmlns:a16="http://schemas.microsoft.com/office/drawing/2014/main" id="{4CFB1DDE-E18F-410E-A22D-F6EF9C70E390}"/>
              </a:ext>
            </a:extLst>
          </p:cNvPr>
          <p:cNvSpPr>
            <a:spLocks noGrp="1"/>
          </p:cNvSpPr>
          <p:nvPr>
            <p:ph type="body" sz="quarter" idx="14"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732532A9-25BC-FD02-77AB-2F077520F0C0}"/>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2768144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D1385530-F157-49A2-9CC7-73D5E1BE24C3}"/>
              </a:ext>
            </a:extLst>
          </p:cNvPr>
          <p:cNvSpPr>
            <a:spLocks noGrp="1"/>
          </p:cNvSpPr>
          <p:nvPr>
            <p:ph type="body" sz="quarter" idx="13"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11" name="Text Placeholder 11">
            <a:extLst>
              <a:ext uri="{FF2B5EF4-FFF2-40B4-BE49-F238E27FC236}">
                <a16:creationId xmlns:a16="http://schemas.microsoft.com/office/drawing/2014/main" id="{1B486080-8830-4499-914D-3A493D0A9EF5}"/>
              </a:ext>
            </a:extLst>
          </p:cNvPr>
          <p:cNvSpPr>
            <a:spLocks noGrp="1"/>
          </p:cNvSpPr>
          <p:nvPr>
            <p:ph type="body" sz="quarter" idx="14"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DC259A9E-D642-E23A-30FC-A557EB051FFE}"/>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3898251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3774F7D-5BCB-4DB1-9315-02ED4556DAFE}"/>
              </a:ext>
            </a:extLst>
          </p:cNvPr>
          <p:cNvSpPr>
            <a:spLocks noGrp="1"/>
          </p:cNvSpPr>
          <p:nvPr>
            <p:ph type="pic" sz="quarter" idx="10"/>
          </p:nvPr>
        </p:nvSpPr>
        <p:spPr>
          <a:xfrm>
            <a:off x="1874561" y="4436537"/>
            <a:ext cx="742667" cy="742666"/>
          </a:xfrm>
          <a:prstGeom prst="ellipse">
            <a:avLst/>
          </a:prstGeom>
        </p:spPr>
        <p:txBody>
          <a:bodyPr wrap="square">
            <a:noAutofit/>
          </a:bodyPr>
          <a:lstStyle>
            <a:lvl1pPr>
              <a:defRPr sz="800"/>
            </a:lvl1pPr>
          </a:lstStyle>
          <a:p>
            <a:endParaRPr lang="en-US"/>
          </a:p>
        </p:txBody>
      </p:sp>
      <p:sp>
        <p:nvSpPr>
          <p:cNvPr id="15" name="Picture Placeholder 14">
            <a:extLst>
              <a:ext uri="{FF2B5EF4-FFF2-40B4-BE49-F238E27FC236}">
                <a16:creationId xmlns:a16="http://schemas.microsoft.com/office/drawing/2014/main" id="{321F5B12-CD94-40EA-BF28-3BDB0DE923E1}"/>
              </a:ext>
            </a:extLst>
          </p:cNvPr>
          <p:cNvSpPr>
            <a:spLocks noGrp="1"/>
          </p:cNvSpPr>
          <p:nvPr>
            <p:ph type="pic" sz="quarter" idx="11"/>
          </p:nvPr>
        </p:nvSpPr>
        <p:spPr>
          <a:xfrm>
            <a:off x="5724667" y="4436537"/>
            <a:ext cx="742667" cy="742666"/>
          </a:xfrm>
          <a:prstGeom prst="ellipse">
            <a:avLst/>
          </a:prstGeom>
        </p:spPr>
        <p:txBody>
          <a:bodyPr wrap="square">
            <a:noAutofit/>
          </a:bodyPr>
          <a:lstStyle>
            <a:lvl1pPr>
              <a:defRPr sz="800"/>
            </a:lvl1pPr>
          </a:lstStyle>
          <a:p>
            <a:endParaRPr lang="en-US"/>
          </a:p>
        </p:txBody>
      </p:sp>
      <p:sp>
        <p:nvSpPr>
          <p:cNvPr id="16" name="Picture Placeholder 15">
            <a:extLst>
              <a:ext uri="{FF2B5EF4-FFF2-40B4-BE49-F238E27FC236}">
                <a16:creationId xmlns:a16="http://schemas.microsoft.com/office/drawing/2014/main" id="{0FD96512-42EA-4D6E-9673-FEF8616F3BE8}"/>
              </a:ext>
            </a:extLst>
          </p:cNvPr>
          <p:cNvSpPr>
            <a:spLocks noGrp="1"/>
          </p:cNvSpPr>
          <p:nvPr>
            <p:ph type="pic" sz="quarter" idx="12"/>
          </p:nvPr>
        </p:nvSpPr>
        <p:spPr>
          <a:xfrm>
            <a:off x="9574772" y="4436537"/>
            <a:ext cx="742667" cy="742666"/>
          </a:xfrm>
          <a:prstGeom prst="ellipse">
            <a:avLst/>
          </a:prstGeom>
        </p:spPr>
        <p:txBody>
          <a:bodyPr wrap="square">
            <a:noAutofit/>
          </a:bodyPr>
          <a:lstStyle>
            <a:lvl1pPr>
              <a:defRPr sz="800"/>
            </a:lvl1pPr>
          </a:lstStyle>
          <a:p>
            <a:endParaRPr lang="en-US"/>
          </a:p>
        </p:txBody>
      </p:sp>
      <p:sp>
        <p:nvSpPr>
          <p:cNvPr id="17" name="Text Placeholder 11">
            <a:extLst>
              <a:ext uri="{FF2B5EF4-FFF2-40B4-BE49-F238E27FC236}">
                <a16:creationId xmlns:a16="http://schemas.microsoft.com/office/drawing/2014/main" id="{0A5B980C-DAD1-43DF-A9A9-907CF4E423AF}"/>
              </a:ext>
            </a:extLst>
          </p:cNvPr>
          <p:cNvSpPr>
            <a:spLocks noGrp="1"/>
          </p:cNvSpPr>
          <p:nvPr>
            <p:ph type="body" sz="quarter" idx="13"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18" name="Text Placeholder 11">
            <a:extLst>
              <a:ext uri="{FF2B5EF4-FFF2-40B4-BE49-F238E27FC236}">
                <a16:creationId xmlns:a16="http://schemas.microsoft.com/office/drawing/2014/main" id="{C36214E4-257D-43B0-A29E-E5577A421CCD}"/>
              </a:ext>
            </a:extLst>
          </p:cNvPr>
          <p:cNvSpPr>
            <a:spLocks noGrp="1"/>
          </p:cNvSpPr>
          <p:nvPr>
            <p:ph type="body" sz="quarter" idx="14"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03F989A0-87F5-DD6F-7651-86668B5800C9}"/>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2802152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41EECFD-F515-4253-BCCA-FF6EE8A03B16}"/>
              </a:ext>
            </a:extLst>
          </p:cNvPr>
          <p:cNvSpPr>
            <a:spLocks noGrp="1"/>
          </p:cNvSpPr>
          <p:nvPr>
            <p:ph type="pic" sz="quarter" idx="11"/>
          </p:nvPr>
        </p:nvSpPr>
        <p:spPr>
          <a:xfrm>
            <a:off x="6899560" y="1644225"/>
            <a:ext cx="5292440" cy="5233883"/>
          </a:xfrm>
          <a:custGeom>
            <a:avLst/>
            <a:gdLst>
              <a:gd name="connsiteX0" fmla="*/ 7366924 w 7366924"/>
              <a:gd name="connsiteY0" fmla="*/ 0 h 7296696"/>
              <a:gd name="connsiteX1" fmla="*/ 7366924 w 7366924"/>
              <a:gd name="connsiteY1" fmla="*/ 7296696 h 7296696"/>
              <a:gd name="connsiteX2" fmla="*/ 0 w 7366924"/>
              <a:gd name="connsiteY2" fmla="*/ 7296696 h 7296696"/>
              <a:gd name="connsiteX3" fmla="*/ 91793 w 7366924"/>
              <a:gd name="connsiteY3" fmla="*/ 7271183 h 7296696"/>
              <a:gd name="connsiteX4" fmla="*/ 4649226 w 7366924"/>
              <a:gd name="connsiteY4" fmla="*/ 4532857 h 7296696"/>
              <a:gd name="connsiteX5" fmla="*/ 7210060 w 7366924"/>
              <a:gd name="connsiteY5" fmla="*/ 477021 h 729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6924" h="7296696">
                <a:moveTo>
                  <a:pt x="7366924" y="0"/>
                </a:moveTo>
                <a:lnTo>
                  <a:pt x="7366924" y="7296696"/>
                </a:lnTo>
                <a:lnTo>
                  <a:pt x="0" y="7296696"/>
                </a:lnTo>
                <a:lnTo>
                  <a:pt x="91793" y="7271183"/>
                </a:lnTo>
                <a:cubicBezTo>
                  <a:pt x="1797600" y="6751801"/>
                  <a:pt x="3366758" y="5818277"/>
                  <a:pt x="4649226" y="4532857"/>
                </a:cubicBezTo>
                <a:cubicBezTo>
                  <a:pt x="5803448" y="3375981"/>
                  <a:pt x="6672104" y="1987540"/>
                  <a:pt x="7210060" y="477021"/>
                </a:cubicBezTo>
                <a:close/>
              </a:path>
            </a:pathLst>
          </a:custGeom>
          <a:solidFill>
            <a:schemeClr val="bg1">
              <a:lumMod val="95000"/>
            </a:schemeClr>
          </a:solidFill>
        </p:spPr>
        <p:txBody>
          <a:bodyPr wrap="square">
            <a:noAutofit/>
          </a:bodyPr>
          <a:lstStyle>
            <a:lvl1pPr marL="0" indent="0" algn="ctr">
              <a:buNone/>
              <a:defRPr sz="1997">
                <a:solidFill>
                  <a:schemeClr val="bg1">
                    <a:lumMod val="50000"/>
                  </a:schemeClr>
                </a:solidFill>
              </a:defRPr>
            </a:lvl1pPr>
          </a:lstStyle>
          <a:p>
            <a:endParaRPr lang="id-ID"/>
          </a:p>
        </p:txBody>
      </p:sp>
      <p:sp>
        <p:nvSpPr>
          <p:cNvPr id="2" name="Shape 31">
            <a:extLst>
              <a:ext uri="{FF2B5EF4-FFF2-40B4-BE49-F238E27FC236}">
                <a16:creationId xmlns:a16="http://schemas.microsoft.com/office/drawing/2014/main" id="{0CB1B2F0-4D85-94D8-4DCD-E11DFBD20C6C}"/>
              </a:ext>
            </a:extLst>
          </p:cNvPr>
          <p:cNvSpPr>
            <a:spLocks noGrp="1"/>
          </p:cNvSpPr>
          <p:nvPr>
            <p:ph type="sldNum" sz="quarter" idx="4"/>
          </p:nvPr>
        </p:nvSpPr>
        <p:spPr>
          <a:xfrm>
            <a:off x="11640053" y="6586131"/>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4118582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B3253B-86C8-159F-E281-88F06F99ED76}"/>
              </a:ext>
            </a:extLst>
          </p:cNvPr>
          <p:cNvPicPr>
            <a:picLocks noChangeAspect="1"/>
          </p:cNvPicPr>
          <p:nvPr userDrawn="1"/>
        </p:nvPicPr>
        <p:blipFill rotWithShape="1">
          <a:blip r:embed="rId2"/>
          <a:srcRect l="38419"/>
          <a:stretch/>
        </p:blipFill>
        <p:spPr>
          <a:xfrm>
            <a:off x="201896" y="-292520"/>
            <a:ext cx="8381999" cy="7150518"/>
          </a:xfrm>
          <a:prstGeom prst="rect">
            <a:avLst/>
          </a:prstGeom>
        </p:spPr>
      </p:pic>
      <p:sp>
        <p:nvSpPr>
          <p:cNvPr id="8" name="Rectangle 7">
            <a:extLst>
              <a:ext uri="{FF2B5EF4-FFF2-40B4-BE49-F238E27FC236}">
                <a16:creationId xmlns:a16="http://schemas.microsoft.com/office/drawing/2014/main" id="{8551D269-E1CD-206D-4AE3-0DBBAEF3AF60}"/>
              </a:ext>
            </a:extLst>
          </p:cNvPr>
          <p:cNvSpPr/>
          <p:nvPr userDrawn="1"/>
        </p:nvSpPr>
        <p:spPr>
          <a:xfrm>
            <a:off x="201896" y="-80931"/>
            <a:ext cx="7136606" cy="7027565"/>
          </a:xfrm>
          <a:prstGeom prst="rect">
            <a:avLst/>
          </a:prstGeom>
          <a:solidFill>
            <a:srgbClr val="FFF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2">
            <a:extLst>
              <a:ext uri="{FF2B5EF4-FFF2-40B4-BE49-F238E27FC236}">
                <a16:creationId xmlns:a16="http://schemas.microsoft.com/office/drawing/2014/main" id="{00C73A70-5FCC-0CEA-79B5-20450EB7B544}"/>
              </a:ext>
            </a:extLst>
          </p:cNvPr>
          <p:cNvSpPr/>
          <p:nvPr userDrawn="1"/>
        </p:nvSpPr>
        <p:spPr>
          <a:xfrm>
            <a:off x="5105400" y="-80931"/>
            <a:ext cx="7086600" cy="7027565"/>
          </a:xfrm>
          <a:custGeom>
            <a:avLst/>
            <a:gdLst>
              <a:gd name="connsiteX0" fmla="*/ 0 w 4914900"/>
              <a:gd name="connsiteY0" fmla="*/ 0 h 6858000"/>
              <a:gd name="connsiteX1" fmla="*/ 4914900 w 4914900"/>
              <a:gd name="connsiteY1" fmla="*/ 0 h 6858000"/>
              <a:gd name="connsiteX2" fmla="*/ 4914900 w 4914900"/>
              <a:gd name="connsiteY2" fmla="*/ 6858000 h 6858000"/>
              <a:gd name="connsiteX3" fmla="*/ 0 w 4914900"/>
              <a:gd name="connsiteY3" fmla="*/ 6858000 h 6858000"/>
              <a:gd name="connsiteX4" fmla="*/ 0 w 4914900"/>
              <a:gd name="connsiteY4" fmla="*/ 0 h 6858000"/>
              <a:gd name="connsiteX0" fmla="*/ 0 w 4914900"/>
              <a:gd name="connsiteY0" fmla="*/ 0 h 6858000"/>
              <a:gd name="connsiteX1" fmla="*/ 4914900 w 4914900"/>
              <a:gd name="connsiteY1" fmla="*/ 0 h 6858000"/>
              <a:gd name="connsiteX2" fmla="*/ 4914900 w 4914900"/>
              <a:gd name="connsiteY2" fmla="*/ 6858000 h 6858000"/>
              <a:gd name="connsiteX3" fmla="*/ 0 w 4914900"/>
              <a:gd name="connsiteY3" fmla="*/ 6858000 h 6858000"/>
              <a:gd name="connsiteX4" fmla="*/ 0 w 4914900"/>
              <a:gd name="connsiteY4" fmla="*/ 0 h 6858000"/>
              <a:gd name="connsiteX0" fmla="*/ 1569720 w 6484620"/>
              <a:gd name="connsiteY0" fmla="*/ 0 h 6858000"/>
              <a:gd name="connsiteX1" fmla="*/ 6484620 w 6484620"/>
              <a:gd name="connsiteY1" fmla="*/ 0 h 6858000"/>
              <a:gd name="connsiteX2" fmla="*/ 6484620 w 6484620"/>
              <a:gd name="connsiteY2" fmla="*/ 6858000 h 6858000"/>
              <a:gd name="connsiteX3" fmla="*/ 0 w 6484620"/>
              <a:gd name="connsiteY3" fmla="*/ 6842760 h 6858000"/>
              <a:gd name="connsiteX4" fmla="*/ 1569720 w 6484620"/>
              <a:gd name="connsiteY4" fmla="*/ 0 h 6858000"/>
              <a:gd name="connsiteX0" fmla="*/ 1569720 w 6484620"/>
              <a:gd name="connsiteY0" fmla="*/ 0 h 6858000"/>
              <a:gd name="connsiteX1" fmla="*/ 6484620 w 6484620"/>
              <a:gd name="connsiteY1" fmla="*/ 0 h 6858000"/>
              <a:gd name="connsiteX2" fmla="*/ 6484620 w 6484620"/>
              <a:gd name="connsiteY2" fmla="*/ 6858000 h 6858000"/>
              <a:gd name="connsiteX3" fmla="*/ 0 w 6484620"/>
              <a:gd name="connsiteY3" fmla="*/ 6842760 h 6858000"/>
              <a:gd name="connsiteX4" fmla="*/ 1569720 w 6484620"/>
              <a:gd name="connsiteY4" fmla="*/ 0 h 6858000"/>
              <a:gd name="connsiteX0" fmla="*/ 1584960 w 6499860"/>
              <a:gd name="connsiteY0" fmla="*/ 0 h 6858000"/>
              <a:gd name="connsiteX1" fmla="*/ 6499860 w 6499860"/>
              <a:gd name="connsiteY1" fmla="*/ 0 h 6858000"/>
              <a:gd name="connsiteX2" fmla="*/ 6499860 w 6499860"/>
              <a:gd name="connsiteY2" fmla="*/ 6858000 h 6858000"/>
              <a:gd name="connsiteX3" fmla="*/ 0 w 6499860"/>
              <a:gd name="connsiteY3" fmla="*/ 6858000 h 6858000"/>
              <a:gd name="connsiteX4" fmla="*/ 1584960 w 649986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9860" h="6858000">
                <a:moveTo>
                  <a:pt x="1584960" y="0"/>
                </a:moveTo>
                <a:lnTo>
                  <a:pt x="6499860" y="0"/>
                </a:lnTo>
                <a:lnTo>
                  <a:pt x="6499860" y="6858000"/>
                </a:lnTo>
                <a:lnTo>
                  <a:pt x="0" y="6858000"/>
                </a:lnTo>
                <a:cubicBezTo>
                  <a:pt x="350520" y="4450080"/>
                  <a:pt x="2392680" y="2392680"/>
                  <a:pt x="1584960" y="0"/>
                </a:cubicBezTo>
                <a:close/>
              </a:path>
            </a:pathLst>
          </a:custGeom>
          <a:gradFill flip="none" rotWithShape="1">
            <a:gsLst>
              <a:gs pos="0">
                <a:srgbClr val="689137"/>
              </a:gs>
              <a:gs pos="100000">
                <a:srgbClr val="87B348"/>
              </a:gs>
            </a:gsLst>
            <a:lin ang="0" scaled="1"/>
            <a:tileRect/>
          </a:grad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lvl="0"/>
            <a:endParaRPr lang="id-ID" sz="45000">
              <a:solidFill>
                <a:srgbClr val="FFFFFF"/>
              </a:solidFill>
            </a:endParaRPr>
          </a:p>
        </p:txBody>
      </p:sp>
      <p:sp>
        <p:nvSpPr>
          <p:cNvPr id="10" name="Shape 31">
            <a:extLst>
              <a:ext uri="{FF2B5EF4-FFF2-40B4-BE49-F238E27FC236}">
                <a16:creationId xmlns:a16="http://schemas.microsoft.com/office/drawing/2014/main" id="{67B42E82-2DCE-EF70-F908-4E0BA12DE7FF}"/>
              </a:ext>
            </a:extLst>
          </p:cNvPr>
          <p:cNvSpPr>
            <a:spLocks noGrp="1"/>
          </p:cNvSpPr>
          <p:nvPr>
            <p:ph type="sldNum" sz="quarter" idx="4"/>
          </p:nvPr>
        </p:nvSpPr>
        <p:spPr>
          <a:xfrm>
            <a:off x="11640053" y="6586131"/>
            <a:ext cx="551946" cy="271869"/>
          </a:xfrm>
          <a:prstGeom prst="rect">
            <a:avLst/>
          </a:prstGeom>
        </p:spPr>
        <p:txBody>
          <a:bodyPr/>
          <a:lstStyle>
            <a:lvl1pPr>
              <a:defRPr sz="1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pic>
        <p:nvPicPr>
          <p:cNvPr id="13" name="Picture 12">
            <a:extLst>
              <a:ext uri="{FF2B5EF4-FFF2-40B4-BE49-F238E27FC236}">
                <a16:creationId xmlns:a16="http://schemas.microsoft.com/office/drawing/2014/main" id="{C9C062DF-3D2C-F24D-820E-4410C3F53E7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212601" y="303588"/>
            <a:ext cx="1703425" cy="466800"/>
          </a:xfrm>
          <a:prstGeom prst="rect">
            <a:avLst/>
          </a:prstGeom>
        </p:spPr>
      </p:pic>
    </p:spTree>
    <p:extLst>
      <p:ext uri="{BB962C8B-B14F-4D97-AF65-F5344CB8AC3E}">
        <p14:creationId xmlns:p14="http://schemas.microsoft.com/office/powerpoint/2010/main" val="3381996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04DC4AE-F369-4A10-9011-59D235DB6E6B}"/>
              </a:ext>
            </a:extLst>
          </p:cNvPr>
          <p:cNvSpPr>
            <a:spLocks noGrp="1"/>
          </p:cNvSpPr>
          <p:nvPr>
            <p:ph type="pic" sz="quarter" idx="10"/>
          </p:nvPr>
        </p:nvSpPr>
        <p:spPr>
          <a:xfrm>
            <a:off x="2" y="2"/>
            <a:ext cx="12191999" cy="6857999"/>
          </a:xfrm>
          <a:prstGeom prst="rect">
            <a:avLst/>
          </a:prstGeom>
        </p:spPr>
        <p:txBody>
          <a:bodyPr/>
          <a:lstStyle/>
          <a:p>
            <a:endParaRPr lang="en-US"/>
          </a:p>
        </p:txBody>
      </p:sp>
      <p:sp>
        <p:nvSpPr>
          <p:cNvPr id="13" name="TextBox 12">
            <a:extLst>
              <a:ext uri="{FF2B5EF4-FFF2-40B4-BE49-F238E27FC236}">
                <a16:creationId xmlns:a16="http://schemas.microsoft.com/office/drawing/2014/main" id="{1A9B2AF8-287C-42E0-8085-DE0A449C8BFE}"/>
              </a:ext>
            </a:extLst>
          </p:cNvPr>
          <p:cNvSpPr txBox="1"/>
          <p:nvPr userDrawn="1"/>
        </p:nvSpPr>
        <p:spPr>
          <a:xfrm>
            <a:off x="771049" y="571501"/>
            <a:ext cx="6671465" cy="2123658"/>
          </a:xfrm>
          <a:prstGeom prst="rect">
            <a:avLst/>
          </a:prstGeom>
          <a:noFill/>
        </p:spPr>
        <p:txBody>
          <a:bodyPr wrap="square" rtlCol="0">
            <a:spAutoFit/>
          </a:bodyPr>
          <a:lstStyle/>
          <a:p>
            <a:r>
              <a:rPr lang="en-US" sz="6600" b="1">
                <a:latin typeface="Lato" panose="020F0502020204030203" pitchFamily="34" charset="0"/>
                <a:ea typeface="Lato" panose="020F0502020204030203" pitchFamily="34" charset="0"/>
                <a:cs typeface="Lato" panose="020F0502020204030203" pitchFamily="34" charset="0"/>
              </a:rPr>
              <a:t>GET SOME</a:t>
            </a:r>
            <a:br>
              <a:rPr lang="en-US" sz="6600" b="1">
                <a:latin typeface="Lato" panose="020F0502020204030203" pitchFamily="34" charset="0"/>
                <a:ea typeface="Lato" panose="020F0502020204030203" pitchFamily="34" charset="0"/>
                <a:cs typeface="Lato" panose="020F0502020204030203" pitchFamily="34" charset="0"/>
              </a:rPr>
            </a:br>
            <a:r>
              <a:rPr lang="en-US" sz="6600" b="1">
                <a:latin typeface="Lato" panose="020F0502020204030203" pitchFamily="34" charset="0"/>
                <a:ea typeface="Lato" panose="020F0502020204030203" pitchFamily="34" charset="0"/>
                <a:cs typeface="Lato" panose="020F0502020204030203" pitchFamily="34" charset="0"/>
              </a:rPr>
              <a:t>COFFEE</a:t>
            </a:r>
          </a:p>
        </p:txBody>
      </p:sp>
      <p:sp>
        <p:nvSpPr>
          <p:cNvPr id="14" name="TextBox 13">
            <a:extLst>
              <a:ext uri="{FF2B5EF4-FFF2-40B4-BE49-F238E27FC236}">
                <a16:creationId xmlns:a16="http://schemas.microsoft.com/office/drawing/2014/main" id="{B3C87DC7-2D72-4ABA-8221-F57A9FA49450}"/>
              </a:ext>
            </a:extLst>
          </p:cNvPr>
          <p:cNvSpPr txBox="1"/>
          <p:nvPr userDrawn="1"/>
        </p:nvSpPr>
        <p:spPr>
          <a:xfrm>
            <a:off x="771049" y="2751224"/>
            <a:ext cx="5448249" cy="323165"/>
          </a:xfrm>
          <a:prstGeom prst="rect">
            <a:avLst/>
          </a:prstGeom>
          <a:noFill/>
        </p:spPr>
        <p:txBody>
          <a:bodyPr wrap="square" rtlCol="0">
            <a:spAutoFit/>
          </a:bodyPr>
          <a:lstStyle/>
          <a:p>
            <a:pPr>
              <a:lnSpc>
                <a:spcPct val="150000"/>
              </a:lnSpc>
            </a:pPr>
            <a:r>
              <a:rPr lang="en-US" sz="1000">
                <a:solidFill>
                  <a:schemeClr val="bg1">
                    <a:lumMod val="75000"/>
                  </a:schemeClr>
                </a:solidFill>
              </a:rPr>
              <a:t>A wonderful serenity has taken possession of my entire soul</a:t>
            </a:r>
            <a:endParaRPr lang="en-US" sz="1000">
              <a:solidFill>
                <a:schemeClr val="bg1">
                  <a:lumMod val="75000"/>
                </a:schemeClr>
              </a:solidFill>
              <a:ea typeface="Roboto" pitchFamily="2" charset="0"/>
            </a:endParaRPr>
          </a:p>
        </p:txBody>
      </p:sp>
      <p:sp>
        <p:nvSpPr>
          <p:cNvPr id="2" name="Shape 31">
            <a:extLst>
              <a:ext uri="{FF2B5EF4-FFF2-40B4-BE49-F238E27FC236}">
                <a16:creationId xmlns:a16="http://schemas.microsoft.com/office/drawing/2014/main" id="{B22294F2-5DA9-1057-71A8-9EECF7F7DA41}"/>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320281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04DC4AE-F369-4A10-9011-59D235DB6E6B}"/>
              </a:ext>
            </a:extLst>
          </p:cNvPr>
          <p:cNvSpPr>
            <a:spLocks noGrp="1"/>
          </p:cNvSpPr>
          <p:nvPr>
            <p:ph type="pic" sz="quarter" idx="10"/>
          </p:nvPr>
        </p:nvSpPr>
        <p:spPr>
          <a:xfrm>
            <a:off x="2" y="2"/>
            <a:ext cx="12191999" cy="6857999"/>
          </a:xfrm>
          <a:prstGeom prst="rect">
            <a:avLst/>
          </a:prstGeom>
        </p:spPr>
        <p:txBody>
          <a:bodyPr/>
          <a:lstStyle/>
          <a:p>
            <a:endParaRPr lang="en-US"/>
          </a:p>
        </p:txBody>
      </p:sp>
      <p:sp>
        <p:nvSpPr>
          <p:cNvPr id="7" name="Text Placeholder 11">
            <a:extLst>
              <a:ext uri="{FF2B5EF4-FFF2-40B4-BE49-F238E27FC236}">
                <a16:creationId xmlns:a16="http://schemas.microsoft.com/office/drawing/2014/main" id="{D85DBD68-D219-4270-879D-EC0EAA88C16A}"/>
              </a:ext>
            </a:extLst>
          </p:cNvPr>
          <p:cNvSpPr>
            <a:spLocks noGrp="1"/>
          </p:cNvSpPr>
          <p:nvPr>
            <p:ph type="body" sz="quarter" idx="11" hasCustomPrompt="1"/>
          </p:nvPr>
        </p:nvSpPr>
        <p:spPr>
          <a:xfrm>
            <a:off x="6626224" y="4879976"/>
            <a:ext cx="5005707" cy="616571"/>
          </a:xfrm>
          <a:prstGeom prst="rect">
            <a:avLst/>
          </a:prstGeom>
        </p:spPr>
        <p:txBody>
          <a:bodyPr>
            <a:noAutofit/>
          </a:bodyPr>
          <a:lstStyle>
            <a:lvl1pPr marL="0" indent="0" algn="l">
              <a:buNone/>
              <a:defRPr sz="4000" b="1">
                <a:solidFill>
                  <a:schemeClr val="bg2"/>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8" name="Text Placeholder 11">
            <a:extLst>
              <a:ext uri="{FF2B5EF4-FFF2-40B4-BE49-F238E27FC236}">
                <a16:creationId xmlns:a16="http://schemas.microsoft.com/office/drawing/2014/main" id="{9A21F277-011A-42AB-AD67-8706ED9DDD20}"/>
              </a:ext>
            </a:extLst>
          </p:cNvPr>
          <p:cNvSpPr>
            <a:spLocks noGrp="1"/>
          </p:cNvSpPr>
          <p:nvPr>
            <p:ph type="body" sz="quarter" idx="12" hasCustomPrompt="1"/>
          </p:nvPr>
        </p:nvSpPr>
        <p:spPr>
          <a:xfrm>
            <a:off x="6626224" y="5496547"/>
            <a:ext cx="5005707" cy="265457"/>
          </a:xfrm>
          <a:prstGeom prst="rect">
            <a:avLst/>
          </a:prstGeom>
        </p:spPr>
        <p:txBody>
          <a:bodyPr>
            <a:noAutofit/>
          </a:bodyPr>
          <a:lstStyle>
            <a:lvl1pPr marL="0" indent="0" algn="l">
              <a:buNone/>
              <a:defRPr sz="1000" b="0">
                <a:solidFill>
                  <a:schemeClr val="bg2"/>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06E61625-9402-F0AE-6DA7-1717B28710F2}"/>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2462986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04DC4AE-F369-4A10-9011-59D235DB6E6B}"/>
              </a:ext>
            </a:extLst>
          </p:cNvPr>
          <p:cNvSpPr>
            <a:spLocks noGrp="1"/>
          </p:cNvSpPr>
          <p:nvPr>
            <p:ph type="pic" sz="quarter" idx="10"/>
          </p:nvPr>
        </p:nvSpPr>
        <p:spPr>
          <a:xfrm>
            <a:off x="2" y="2"/>
            <a:ext cx="12191999" cy="6857999"/>
          </a:xfrm>
          <a:prstGeom prst="rect">
            <a:avLst/>
          </a:prstGeom>
        </p:spPr>
        <p:txBody>
          <a:bodyPr/>
          <a:lstStyle/>
          <a:p>
            <a:endParaRPr lang="en-US"/>
          </a:p>
        </p:txBody>
      </p:sp>
      <p:sp>
        <p:nvSpPr>
          <p:cNvPr id="5" name="Text Placeholder 11">
            <a:extLst>
              <a:ext uri="{FF2B5EF4-FFF2-40B4-BE49-F238E27FC236}">
                <a16:creationId xmlns:a16="http://schemas.microsoft.com/office/drawing/2014/main" id="{8274CF4A-253E-486C-A062-22C77B4304D5}"/>
              </a:ext>
            </a:extLst>
          </p:cNvPr>
          <p:cNvSpPr>
            <a:spLocks noGrp="1"/>
          </p:cNvSpPr>
          <p:nvPr>
            <p:ph type="body" sz="quarter" idx="11" hasCustomPrompt="1"/>
          </p:nvPr>
        </p:nvSpPr>
        <p:spPr>
          <a:xfrm>
            <a:off x="1869151" y="662817"/>
            <a:ext cx="8453699" cy="616571"/>
          </a:xfrm>
          <a:prstGeom prst="rect">
            <a:avLst/>
          </a:prstGeom>
        </p:spPr>
        <p:txBody>
          <a:bodyPr>
            <a:noAutofit/>
          </a:bodyPr>
          <a:lstStyle>
            <a:lvl1pPr marL="0" indent="0" algn="ctr">
              <a:buNone/>
              <a:defRPr sz="4000" b="1">
                <a:solidFill>
                  <a:schemeClr val="bg2"/>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6" name="Text Placeholder 11">
            <a:extLst>
              <a:ext uri="{FF2B5EF4-FFF2-40B4-BE49-F238E27FC236}">
                <a16:creationId xmlns:a16="http://schemas.microsoft.com/office/drawing/2014/main" id="{9CF7630A-BFB9-46D7-9AB7-7ED28D4A4A99}"/>
              </a:ext>
            </a:extLst>
          </p:cNvPr>
          <p:cNvSpPr>
            <a:spLocks noGrp="1"/>
          </p:cNvSpPr>
          <p:nvPr>
            <p:ph type="body" sz="quarter" idx="12" hasCustomPrompt="1"/>
          </p:nvPr>
        </p:nvSpPr>
        <p:spPr>
          <a:xfrm>
            <a:off x="1869151" y="1279388"/>
            <a:ext cx="8453699" cy="265457"/>
          </a:xfrm>
          <a:prstGeom prst="rect">
            <a:avLst/>
          </a:prstGeom>
        </p:spPr>
        <p:txBody>
          <a:bodyPr>
            <a:noAutofit/>
          </a:bodyPr>
          <a:lstStyle>
            <a:lvl1pPr marL="0" indent="0" algn="ctr">
              <a:buNone/>
              <a:defRPr sz="1000" b="0">
                <a:solidFill>
                  <a:schemeClr val="bg2"/>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4648C802-20CA-C4DB-7680-42ED6BEEBD7B}"/>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3270047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04DC4AE-F369-4A10-9011-59D235DB6E6B}"/>
              </a:ext>
            </a:extLst>
          </p:cNvPr>
          <p:cNvSpPr>
            <a:spLocks noGrp="1"/>
          </p:cNvSpPr>
          <p:nvPr>
            <p:ph type="pic" sz="quarter" idx="10"/>
          </p:nvPr>
        </p:nvSpPr>
        <p:spPr>
          <a:xfrm>
            <a:off x="2" y="2"/>
            <a:ext cx="12191999" cy="6857999"/>
          </a:xfrm>
          <a:prstGeom prst="rect">
            <a:avLst/>
          </a:prstGeom>
        </p:spPr>
        <p:txBody>
          <a:bodyPr/>
          <a:lstStyle/>
          <a:p>
            <a:endParaRPr lang="en-US"/>
          </a:p>
        </p:txBody>
      </p:sp>
      <p:sp>
        <p:nvSpPr>
          <p:cNvPr id="7" name="Text Placeholder 11">
            <a:extLst>
              <a:ext uri="{FF2B5EF4-FFF2-40B4-BE49-F238E27FC236}">
                <a16:creationId xmlns:a16="http://schemas.microsoft.com/office/drawing/2014/main" id="{2A7CD27D-6B0E-4719-940A-3D9CA0995BB8}"/>
              </a:ext>
            </a:extLst>
          </p:cNvPr>
          <p:cNvSpPr>
            <a:spLocks noGrp="1"/>
          </p:cNvSpPr>
          <p:nvPr>
            <p:ph type="body" sz="quarter" idx="11" hasCustomPrompt="1"/>
          </p:nvPr>
        </p:nvSpPr>
        <p:spPr>
          <a:xfrm>
            <a:off x="647454" y="833916"/>
            <a:ext cx="5005707" cy="1856530"/>
          </a:xfrm>
          <a:prstGeom prst="rect">
            <a:avLst/>
          </a:prstGeom>
        </p:spPr>
        <p:txBody>
          <a:bodyPr>
            <a:noAutofit/>
          </a:bodyPr>
          <a:lstStyle>
            <a:lvl1pPr marL="0" indent="0" algn="l">
              <a:buNone/>
              <a:defRPr sz="6600" b="1">
                <a:solidFill>
                  <a:schemeClr val="tx2"/>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8" name="Text Placeholder 11">
            <a:extLst>
              <a:ext uri="{FF2B5EF4-FFF2-40B4-BE49-F238E27FC236}">
                <a16:creationId xmlns:a16="http://schemas.microsoft.com/office/drawing/2014/main" id="{494025A1-53D1-496A-86B1-4B9E63760807}"/>
              </a:ext>
            </a:extLst>
          </p:cNvPr>
          <p:cNvSpPr>
            <a:spLocks noGrp="1"/>
          </p:cNvSpPr>
          <p:nvPr>
            <p:ph type="body" sz="quarter" idx="12" hasCustomPrompt="1"/>
          </p:nvPr>
        </p:nvSpPr>
        <p:spPr>
          <a:xfrm>
            <a:off x="647454" y="2690448"/>
            <a:ext cx="5005707" cy="265457"/>
          </a:xfrm>
          <a:prstGeom prst="rect">
            <a:avLst/>
          </a:prstGeom>
        </p:spPr>
        <p:txBody>
          <a:bodyPr>
            <a:noAutofit/>
          </a:bodyPr>
          <a:lstStyle>
            <a:lvl1pPr marL="0" indent="0" algn="l">
              <a:buNone/>
              <a:defRPr sz="1000" b="0">
                <a:solidFill>
                  <a:schemeClr val="tx2"/>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35739A27-F7D5-783A-BBAA-D1799E3E5E3F}"/>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2943058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29C720-BEE9-4ABB-96AA-2BA774B88F5A}"/>
              </a:ext>
            </a:extLst>
          </p:cNvPr>
          <p:cNvSpPr>
            <a:spLocks noGrp="1"/>
          </p:cNvSpPr>
          <p:nvPr>
            <p:ph type="pic" sz="quarter" idx="10"/>
          </p:nvPr>
        </p:nvSpPr>
        <p:spPr>
          <a:xfrm>
            <a:off x="-492369" y="738554"/>
            <a:ext cx="6805247" cy="6805246"/>
          </a:xfrm>
          <a:prstGeom prst="ellipse">
            <a:avLst/>
          </a:prstGeom>
        </p:spPr>
        <p:txBody>
          <a:bodyPr wrap="square">
            <a:noAutofit/>
          </a:bodyPr>
          <a:lstStyle>
            <a:lvl1pPr>
              <a:defRPr sz="800"/>
            </a:lvl1pPr>
          </a:lstStyle>
          <a:p>
            <a:endParaRPr lang="en-US"/>
          </a:p>
        </p:txBody>
      </p:sp>
      <p:sp>
        <p:nvSpPr>
          <p:cNvPr id="18" name="Text Placeholder 11">
            <a:extLst>
              <a:ext uri="{FF2B5EF4-FFF2-40B4-BE49-F238E27FC236}">
                <a16:creationId xmlns:a16="http://schemas.microsoft.com/office/drawing/2014/main" id="{722D0F7E-3C7E-42C6-892B-36A43D30093A}"/>
              </a:ext>
            </a:extLst>
          </p:cNvPr>
          <p:cNvSpPr>
            <a:spLocks noGrp="1"/>
          </p:cNvSpPr>
          <p:nvPr>
            <p:ph type="body" sz="quarter" idx="11" hasCustomPrompt="1"/>
          </p:nvPr>
        </p:nvSpPr>
        <p:spPr>
          <a:xfrm>
            <a:off x="6633954" y="2156831"/>
            <a:ext cx="4111207" cy="1851619"/>
          </a:xfrm>
          <a:prstGeom prst="rect">
            <a:avLst/>
          </a:prstGeom>
        </p:spPr>
        <p:txBody>
          <a:bodyPr>
            <a:noAutofit/>
          </a:bodyPr>
          <a:lstStyle>
            <a:lvl1pPr marL="0" indent="0" algn="l">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a:t>
            </a:r>
          </a:p>
          <a:p>
            <a:pPr lvl="0"/>
            <a:r>
              <a:rPr lang="en-US"/>
              <a:t>HERE</a:t>
            </a:r>
          </a:p>
        </p:txBody>
      </p:sp>
      <p:sp>
        <p:nvSpPr>
          <p:cNvPr id="19" name="Text Placeholder 11">
            <a:extLst>
              <a:ext uri="{FF2B5EF4-FFF2-40B4-BE49-F238E27FC236}">
                <a16:creationId xmlns:a16="http://schemas.microsoft.com/office/drawing/2014/main" id="{43D27D43-1134-4AA9-AF05-6ADDD8C93796}"/>
              </a:ext>
            </a:extLst>
          </p:cNvPr>
          <p:cNvSpPr>
            <a:spLocks noGrp="1"/>
          </p:cNvSpPr>
          <p:nvPr>
            <p:ph type="body" sz="quarter" idx="12" hasCustomPrompt="1"/>
          </p:nvPr>
        </p:nvSpPr>
        <p:spPr>
          <a:xfrm>
            <a:off x="6633954" y="3875719"/>
            <a:ext cx="4111205" cy="265457"/>
          </a:xfrm>
          <a:prstGeom prst="rect">
            <a:avLst/>
          </a:prstGeom>
        </p:spPr>
        <p:txBody>
          <a:bodyPr>
            <a:noAutofit/>
          </a:bodyPr>
          <a:lstStyle>
            <a:lvl1pPr marL="0" indent="0" algn="l">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70B38432-CEB0-A110-3B2A-9641F92BFE49}"/>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3519503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93BBF562-AD46-41AE-A7C6-2D8CE6E7705D}"/>
              </a:ext>
            </a:extLst>
          </p:cNvPr>
          <p:cNvSpPr>
            <a:spLocks noGrp="1"/>
          </p:cNvSpPr>
          <p:nvPr>
            <p:ph type="body" sz="quarter" idx="10" hasCustomPrompt="1"/>
          </p:nvPr>
        </p:nvSpPr>
        <p:spPr>
          <a:xfrm>
            <a:off x="1869151" y="662817"/>
            <a:ext cx="8453699" cy="616571"/>
          </a:xfrm>
          <a:prstGeom prst="rect">
            <a:avLst/>
          </a:prstGeom>
        </p:spPr>
        <p:txBody>
          <a:bodyPr>
            <a:noAutofit/>
          </a:bodyPr>
          <a:lstStyle>
            <a:lvl1pPr marL="0" indent="0" algn="ctr">
              <a:buNone/>
              <a:defRPr sz="4000" b="1">
                <a:solidFill>
                  <a:schemeClr val="tx1"/>
                </a:solidFill>
                <a:latin typeface="+mj-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TITLE HERE</a:t>
            </a:r>
          </a:p>
        </p:txBody>
      </p:sp>
      <p:sp>
        <p:nvSpPr>
          <p:cNvPr id="11" name="Text Placeholder 11">
            <a:extLst>
              <a:ext uri="{FF2B5EF4-FFF2-40B4-BE49-F238E27FC236}">
                <a16:creationId xmlns:a16="http://schemas.microsoft.com/office/drawing/2014/main" id="{00B7544E-275C-44D7-B29F-7A14F0266A6F}"/>
              </a:ext>
            </a:extLst>
          </p:cNvPr>
          <p:cNvSpPr>
            <a:spLocks noGrp="1"/>
          </p:cNvSpPr>
          <p:nvPr>
            <p:ph type="body" sz="quarter" idx="11" hasCustomPrompt="1"/>
          </p:nvPr>
        </p:nvSpPr>
        <p:spPr>
          <a:xfrm>
            <a:off x="1869151" y="1279388"/>
            <a:ext cx="8453699" cy="265457"/>
          </a:xfrm>
          <a:prstGeom prst="rect">
            <a:avLst/>
          </a:prstGeom>
        </p:spPr>
        <p:txBody>
          <a:bodyPr>
            <a:noAutofit/>
          </a:bodyPr>
          <a:lstStyle>
            <a:lvl1pPr marL="0" indent="0" algn="ctr">
              <a:buNone/>
              <a:defRPr sz="1000" b="0">
                <a:solidFill>
                  <a:schemeClr val="tx1">
                    <a:lumMod val="25000"/>
                    <a:lumOff val="75000"/>
                  </a:schemeClr>
                </a:solidFill>
                <a:latin typeface="+mn-lt"/>
              </a:defRPr>
            </a:lvl1pPr>
            <a:lvl2pPr>
              <a:defRPr sz="4000" b="1">
                <a:latin typeface="+mj-lt"/>
              </a:defRPr>
            </a:lvl2pPr>
            <a:lvl3pPr>
              <a:defRPr sz="4000" b="1">
                <a:latin typeface="+mj-lt"/>
              </a:defRPr>
            </a:lvl3pPr>
            <a:lvl4pPr>
              <a:defRPr sz="4000" b="1">
                <a:latin typeface="+mj-lt"/>
              </a:defRPr>
            </a:lvl4pPr>
            <a:lvl5pPr>
              <a:defRPr sz="4000" b="1">
                <a:latin typeface="+mj-lt"/>
              </a:defRPr>
            </a:lvl5pPr>
          </a:lstStyle>
          <a:p>
            <a:pPr lvl="0"/>
            <a:r>
              <a:rPr lang="en-US"/>
              <a:t>INSERT SUBTITLE HERE</a:t>
            </a:r>
          </a:p>
        </p:txBody>
      </p:sp>
      <p:sp>
        <p:nvSpPr>
          <p:cNvPr id="2" name="Shape 31">
            <a:extLst>
              <a:ext uri="{FF2B5EF4-FFF2-40B4-BE49-F238E27FC236}">
                <a16:creationId xmlns:a16="http://schemas.microsoft.com/office/drawing/2014/main" id="{989C6E6E-2E7E-E3D7-F8E3-D801EB70BD81}"/>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3210833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0B39399-4CC8-1F2D-AF70-D3E852DC8B1A}"/>
              </a:ext>
            </a:extLst>
          </p:cNvPr>
          <p:cNvSpPr/>
          <p:nvPr userDrawn="1"/>
        </p:nvSpPr>
        <p:spPr>
          <a:xfrm flipV="1">
            <a:off x="1" y="-3"/>
            <a:ext cx="177552" cy="7048861"/>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lvl="0"/>
            <a:endParaRPr lang="en-US" sz="1600">
              <a:solidFill>
                <a:srgbClr val="FFFFFF"/>
              </a:solidFill>
              <a:sym typeface="Helvetica Light"/>
            </a:endParaRPr>
          </a:p>
        </p:txBody>
      </p:sp>
      <p:sp>
        <p:nvSpPr>
          <p:cNvPr id="16" name="Shape 31">
            <a:extLst>
              <a:ext uri="{FF2B5EF4-FFF2-40B4-BE49-F238E27FC236}">
                <a16:creationId xmlns:a16="http://schemas.microsoft.com/office/drawing/2014/main" id="{4F6D51BD-6110-DB66-EFC3-BCB9D0D015D3}"/>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sp>
        <p:nvSpPr>
          <p:cNvPr id="2" name="TextBox 1" hidden="1">
            <a:extLst>
              <a:ext uri="{FF2B5EF4-FFF2-40B4-BE49-F238E27FC236}">
                <a16:creationId xmlns:a16="http://schemas.microsoft.com/office/drawing/2014/main" id="{311E0ED1-1EBD-4FF4-E86C-C74F693DAA82}"/>
              </a:ext>
            </a:extLst>
          </p:cNvPr>
          <p:cNvSpPr txBox="1"/>
          <p:nvPr userDrawn="1"/>
        </p:nvSpPr>
        <p:spPr>
          <a:xfrm>
            <a:off x="8925718" y="6511730"/>
            <a:ext cx="2836333" cy="253916"/>
          </a:xfrm>
          <a:prstGeom prst="rect">
            <a:avLst/>
          </a:prstGeom>
          <a:noFill/>
        </p:spPr>
        <p:txBody>
          <a:bodyPr wrap="square" rtlCol="0">
            <a:spAutoFit/>
          </a:bodyPr>
          <a:lstStyle/>
          <a:p>
            <a:pPr algn="r"/>
            <a:r>
              <a:rPr lang="en-US" sz="1000">
                <a:solidFill>
                  <a:srgbClr val="474747"/>
                </a:solidFill>
                <a:latin typeface="+mj-lt"/>
              </a:rPr>
              <a:t>Brighten Home Loans  |</a:t>
            </a:r>
          </a:p>
        </p:txBody>
      </p:sp>
      <p:cxnSp>
        <p:nvCxnSpPr>
          <p:cNvPr id="3" name="Straight Connector 2">
            <a:extLst>
              <a:ext uri="{FF2B5EF4-FFF2-40B4-BE49-F238E27FC236}">
                <a16:creationId xmlns:a16="http://schemas.microsoft.com/office/drawing/2014/main" id="{2B8AEA42-EC70-AF87-9A52-B39F4A76B773}"/>
              </a:ext>
            </a:extLst>
          </p:cNvPr>
          <p:cNvCxnSpPr>
            <a:cxnSpLocks/>
          </p:cNvCxnSpPr>
          <p:nvPr userDrawn="1"/>
        </p:nvCxnSpPr>
        <p:spPr>
          <a:xfrm>
            <a:off x="637578" y="896082"/>
            <a:ext cx="21393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96CC77F6-4DCC-2D0E-4688-0DAFD3C252CB}"/>
              </a:ext>
            </a:extLst>
          </p:cNvPr>
          <p:cNvPicPr>
            <a:picLocks noChangeAspect="1"/>
          </p:cNvPicPr>
          <p:nvPr userDrawn="1"/>
        </p:nvPicPr>
        <p:blipFill>
          <a:blip>
            <a:extLst>
              <a:ext uri="{96DAC541-7B7A-43D3-8B79-37D633B846F1}">
                <asvg:svgBlip xmlns:asvg="http://schemas.microsoft.com/office/drawing/2016/SVG/main" r:embed="rId19"/>
              </a:ext>
            </a:extLst>
          </a:blip>
          <a:stretch>
            <a:fillRect/>
          </a:stretch>
        </p:blipFill>
        <p:spPr>
          <a:xfrm>
            <a:off x="10503808" y="320988"/>
            <a:ext cx="1296000" cy="432000"/>
          </a:xfrm>
          <a:prstGeom prst="rect">
            <a:avLst/>
          </a:prstGeom>
        </p:spPr>
      </p:pic>
    </p:spTree>
    <p:extLst>
      <p:ext uri="{BB962C8B-B14F-4D97-AF65-F5344CB8AC3E}">
        <p14:creationId xmlns:p14="http://schemas.microsoft.com/office/powerpoint/2010/main" val="3932480237"/>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50" r:id="rId4"/>
    <p:sldLayoutId id="2147483660" r:id="rId5"/>
    <p:sldLayoutId id="2147483661" r:id="rId6"/>
    <p:sldLayoutId id="2147483664" r:id="rId7"/>
    <p:sldLayoutId id="2147483653" r:id="rId8"/>
    <p:sldLayoutId id="2147483654" r:id="rId9"/>
    <p:sldLayoutId id="2147483655" r:id="rId10"/>
    <p:sldLayoutId id="2147483656" r:id="rId11"/>
    <p:sldLayoutId id="2147483657" r:id="rId12"/>
    <p:sldLayoutId id="2147483658" r:id="rId13"/>
    <p:sldLayoutId id="2147483659" r:id="rId14"/>
    <p:sldLayoutId id="2147483662" r:id="rId15"/>
    <p:sldLayoutId id="2147483663" r:id="rId16"/>
    <p:sldLayoutId id="2147483665" r:id="rId17"/>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0B39399-4CC8-1F2D-AF70-D3E852DC8B1A}"/>
              </a:ext>
            </a:extLst>
          </p:cNvPr>
          <p:cNvSpPr/>
          <p:nvPr userDrawn="1"/>
        </p:nvSpPr>
        <p:spPr>
          <a:xfrm flipV="1">
            <a:off x="1" y="-3"/>
            <a:ext cx="177552" cy="7048861"/>
          </a:xfrm>
          <a:prstGeom prst="rect">
            <a:avLst/>
          </a:prstGeom>
          <a:gradFill flip="none" rotWithShape="1">
            <a:gsLst>
              <a:gs pos="0">
                <a:schemeClr val="accent6"/>
              </a:gs>
              <a:gs pos="100000">
                <a:schemeClr val="accent6">
                  <a:lumMod val="7500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lvl="0"/>
            <a:endParaRPr lang="en-US" sz="1600">
              <a:solidFill>
                <a:srgbClr val="FFFFFF"/>
              </a:solidFill>
              <a:sym typeface="Helvetica Light"/>
            </a:endParaRPr>
          </a:p>
        </p:txBody>
      </p:sp>
      <p:sp>
        <p:nvSpPr>
          <p:cNvPr id="16" name="Shape 31">
            <a:extLst>
              <a:ext uri="{FF2B5EF4-FFF2-40B4-BE49-F238E27FC236}">
                <a16:creationId xmlns:a16="http://schemas.microsoft.com/office/drawing/2014/main" id="{4F6D51BD-6110-DB66-EFC3-BCB9D0D015D3}"/>
              </a:ext>
            </a:extLst>
          </p:cNvPr>
          <p:cNvSpPr>
            <a:spLocks noGrp="1"/>
          </p:cNvSpPr>
          <p:nvPr>
            <p:ph type="sldNum" sz="quarter" idx="4"/>
          </p:nvPr>
        </p:nvSpPr>
        <p:spPr>
          <a:xfrm>
            <a:off x="11640053" y="6512822"/>
            <a:ext cx="551946" cy="271869"/>
          </a:xfrm>
          <a:prstGeom prst="rect">
            <a:avLst/>
          </a:prstGeom>
        </p:spPr>
        <p:txBody>
          <a:bodyPr/>
          <a:lstStyle>
            <a:lvl1pPr>
              <a:defRPr sz="1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uk-UA" smtClean="0"/>
              <a:pPr/>
              <a:t>‹#›</a:t>
            </a:fld>
            <a:endParaRPr lang="uk-UA"/>
          </a:p>
        </p:txBody>
      </p:sp>
      <p:pic>
        <p:nvPicPr>
          <p:cNvPr id="17" name="Picture 16">
            <a:extLst>
              <a:ext uri="{FF2B5EF4-FFF2-40B4-BE49-F238E27FC236}">
                <a16:creationId xmlns:a16="http://schemas.microsoft.com/office/drawing/2014/main" id="{F74B2C52-936F-DFE9-898E-8BBB8AA6FFD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212601" y="219312"/>
            <a:ext cx="1703425" cy="635353"/>
          </a:xfrm>
          <a:prstGeom prst="rect">
            <a:avLst/>
          </a:prstGeom>
        </p:spPr>
      </p:pic>
      <p:sp>
        <p:nvSpPr>
          <p:cNvPr id="2" name="TextBox 1" hidden="1">
            <a:extLst>
              <a:ext uri="{FF2B5EF4-FFF2-40B4-BE49-F238E27FC236}">
                <a16:creationId xmlns:a16="http://schemas.microsoft.com/office/drawing/2014/main" id="{311E0ED1-1EBD-4FF4-E86C-C74F693DAA82}"/>
              </a:ext>
            </a:extLst>
          </p:cNvPr>
          <p:cNvSpPr txBox="1"/>
          <p:nvPr userDrawn="1"/>
        </p:nvSpPr>
        <p:spPr>
          <a:xfrm>
            <a:off x="8925718" y="6511730"/>
            <a:ext cx="2836333" cy="253916"/>
          </a:xfrm>
          <a:prstGeom prst="rect">
            <a:avLst/>
          </a:prstGeom>
          <a:noFill/>
        </p:spPr>
        <p:txBody>
          <a:bodyPr wrap="square" rtlCol="0">
            <a:spAutoFit/>
          </a:bodyPr>
          <a:lstStyle/>
          <a:p>
            <a:pPr algn="r"/>
            <a:r>
              <a:rPr lang="en-US" sz="1000">
                <a:solidFill>
                  <a:srgbClr val="474747"/>
                </a:solidFill>
                <a:latin typeface="+mj-lt"/>
              </a:rPr>
              <a:t>Brighten Home Loans  |</a:t>
            </a:r>
          </a:p>
        </p:txBody>
      </p:sp>
      <p:cxnSp>
        <p:nvCxnSpPr>
          <p:cNvPr id="3" name="Straight Connector 2">
            <a:extLst>
              <a:ext uri="{FF2B5EF4-FFF2-40B4-BE49-F238E27FC236}">
                <a16:creationId xmlns:a16="http://schemas.microsoft.com/office/drawing/2014/main" id="{2B8AEA42-EC70-AF87-9A52-B39F4A76B773}"/>
              </a:ext>
            </a:extLst>
          </p:cNvPr>
          <p:cNvCxnSpPr>
            <a:cxnSpLocks/>
          </p:cNvCxnSpPr>
          <p:nvPr userDrawn="1"/>
        </p:nvCxnSpPr>
        <p:spPr>
          <a:xfrm>
            <a:off x="637578" y="896082"/>
            <a:ext cx="213935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400826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mailto:chris.meaker@brighten.com.au" TargetMode="External"/><Relationship Id="rId18" Type="http://schemas.openxmlformats.org/officeDocument/2006/relationships/hyperlink" Target="mailto:kay.yang@brighten.com.au" TargetMode="External"/><Relationship Id="rId3" Type="http://schemas.openxmlformats.org/officeDocument/2006/relationships/hyperlink" Target="mailto:prashanth.ratnabala@brighten.com.au" TargetMode="External"/><Relationship Id="rId21" Type="http://schemas.openxmlformats.org/officeDocument/2006/relationships/image" Target="../media/image14.png"/><Relationship Id="rId7" Type="http://schemas.openxmlformats.org/officeDocument/2006/relationships/hyperlink" Target="mailto:nicole.woodruff@brighten.com.au" TargetMode="External"/><Relationship Id="rId12" Type="http://schemas.openxmlformats.org/officeDocument/2006/relationships/image" Target="../media/image10.png"/><Relationship Id="rId17" Type="http://schemas.openxmlformats.org/officeDocument/2006/relationships/hyperlink" Target="mailto:daryl.corletto@brighten.com.au" TargetMode="External"/><Relationship Id="rId2" Type="http://schemas.openxmlformats.org/officeDocument/2006/relationships/image" Target="../media/image5.png"/><Relationship Id="rId16" Type="http://schemas.openxmlformats.org/officeDocument/2006/relationships/image" Target="../media/image12.png"/><Relationship Id="rId20" Type="http://schemas.openxmlformats.org/officeDocument/2006/relationships/hyperlink" Target="mailto:sharon.yardley@brighten.com.au" TargetMode="Externa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mailto:rochelle.melino@brighten.com.au" TargetMode="External"/><Relationship Id="rId5" Type="http://schemas.openxmlformats.org/officeDocument/2006/relationships/hyperlink" Target="mailto:nicola.schuback@brighten.com.au" TargetMode="External"/><Relationship Id="rId15" Type="http://schemas.openxmlformats.org/officeDocument/2006/relationships/hyperlink" Target="mailto:ben.mckell@brighten.com.au" TargetMode="External"/><Relationship Id="rId23" Type="http://schemas.openxmlformats.org/officeDocument/2006/relationships/image" Target="../media/image15.png"/><Relationship Id="rId10" Type="http://schemas.openxmlformats.org/officeDocument/2006/relationships/image" Target="../media/image9.png"/><Relationship Id="rId19"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hyperlink" Target="mailto:wendy.goulevitch@brighten.com.au" TargetMode="External"/><Relationship Id="rId14" Type="http://schemas.openxmlformats.org/officeDocument/2006/relationships/image" Target="../media/image11.png"/><Relationship Id="rId22" Type="http://schemas.openxmlformats.org/officeDocument/2006/relationships/hyperlink" Target="mailto:nicholas.taylor@brighten.com.a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mailto:rmteam@brighten.com.au"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hyperlink" Target="mailto:sales.support@brighten.com.au" TargetMode="External"/><Relationship Id="rId2" Type="http://schemas.openxmlformats.org/officeDocument/2006/relationships/image" Target="../media/image21.svg"/><Relationship Id="rId1" Type="http://schemas.openxmlformats.org/officeDocument/2006/relationships/slideLayout" Target="../slideLayouts/slideLayout1.xml"/><Relationship Id="rId4" Type="http://schemas.openxmlformats.org/officeDocument/2006/relationships/hyperlink" Target="mailto:rmteam@brighten.com.a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CEDA192F-811A-3417-9A57-17FC52E55A24}"/>
              </a:ext>
            </a:extLst>
          </p:cNvPr>
          <p:cNvSpPr txBox="1">
            <a:spLocks/>
          </p:cNvSpPr>
          <p:nvPr/>
        </p:nvSpPr>
        <p:spPr>
          <a:xfrm>
            <a:off x="11792453" y="6519172"/>
            <a:ext cx="399547" cy="271869"/>
          </a:xfrm>
          <a:prstGeom prst="rect">
            <a:avLst/>
          </a:prstGeom>
        </p:spPr>
        <p:txBody>
          <a:bodyPr/>
          <a:lstStyle>
            <a:defPPr>
              <a:defRPr lang="en-US"/>
            </a:defPPr>
            <a:lvl1pPr marL="0" algn="l" defTabSz="914400" rtl="0" eaLnBrk="1" latinLnBrk="0" hangingPunct="1">
              <a:defRPr sz="1000" b="0" i="0" kern="120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uk-UA" smtClean="0">
                <a:solidFill>
                  <a:schemeClr val="tx1"/>
                </a:solidFill>
              </a:rPr>
              <a:pPr/>
              <a:t>1</a:t>
            </a:fld>
            <a:endParaRPr lang="uk-UA">
              <a:solidFill>
                <a:schemeClr val="tx1"/>
              </a:solidFill>
            </a:endParaRPr>
          </a:p>
        </p:txBody>
      </p:sp>
      <p:grpSp>
        <p:nvGrpSpPr>
          <p:cNvPr id="8" name="Group 7">
            <a:extLst>
              <a:ext uri="{FF2B5EF4-FFF2-40B4-BE49-F238E27FC236}">
                <a16:creationId xmlns:a16="http://schemas.microsoft.com/office/drawing/2014/main" id="{57842DA3-9699-64DC-4070-37A5683211BA}"/>
              </a:ext>
            </a:extLst>
          </p:cNvPr>
          <p:cNvGrpSpPr/>
          <p:nvPr/>
        </p:nvGrpSpPr>
        <p:grpSpPr>
          <a:xfrm>
            <a:off x="637578" y="2269332"/>
            <a:ext cx="2795992" cy="719999"/>
            <a:chOff x="6708421" y="2627989"/>
            <a:chExt cx="3019246" cy="777489"/>
          </a:xfrm>
        </p:grpSpPr>
        <p:pic>
          <p:nvPicPr>
            <p:cNvPr id="9" name="Picture 8">
              <a:extLst>
                <a:ext uri="{FF2B5EF4-FFF2-40B4-BE49-F238E27FC236}">
                  <a16:creationId xmlns:a16="http://schemas.microsoft.com/office/drawing/2014/main" id="{13439028-C8B2-6FAC-2B41-FC7202F8B4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08421" y="2627989"/>
              <a:ext cx="777489" cy="777489"/>
            </a:xfrm>
            <a:prstGeom prst="rect">
              <a:avLst/>
            </a:prstGeom>
          </p:spPr>
        </p:pic>
        <p:sp>
          <p:nvSpPr>
            <p:cNvPr id="10" name="object 30">
              <a:extLst>
                <a:ext uri="{FF2B5EF4-FFF2-40B4-BE49-F238E27FC236}">
                  <a16:creationId xmlns:a16="http://schemas.microsoft.com/office/drawing/2014/main" id="{AD0FF708-DEE3-5695-A836-14899AD14002}"/>
                </a:ext>
              </a:extLst>
            </p:cNvPr>
            <p:cNvSpPr txBox="1"/>
            <p:nvPr/>
          </p:nvSpPr>
          <p:spPr>
            <a:xfrm>
              <a:off x="7564420" y="2717616"/>
              <a:ext cx="2163247" cy="598233"/>
            </a:xfrm>
            <a:prstGeom prst="rect">
              <a:avLst/>
            </a:prstGeom>
          </p:spPr>
          <p:txBody>
            <a:bodyPr vert="horz" wrap="square" lIns="0" tIns="0" rIns="0" bIns="0" rtlCol="0">
              <a:spAutoFit/>
            </a:bodyPr>
            <a:lstStyle/>
            <a:p>
              <a:pPr algn="l"/>
              <a:r>
                <a:rPr lang="en-US" sz="1200" b="1" dirty="0">
                  <a:solidFill>
                    <a:schemeClr val="accent2"/>
                  </a:solidFill>
                  <a:ea typeface="Open Sans" panose="020B0606030504020204" pitchFamily="34" charset="0"/>
                  <a:cs typeface="Open Sans" panose="020B0606030504020204" pitchFamily="34" charset="0"/>
                </a:rPr>
                <a:t>Prashanth Ratnabala</a:t>
              </a:r>
            </a:p>
            <a:p>
              <a:pPr algn="l"/>
              <a:r>
                <a:rPr lang="en-AU" sz="800" dirty="0">
                  <a:ea typeface="Open Sans" panose="020B0606030504020204" pitchFamily="34" charset="0"/>
                  <a:cs typeface="Open Sans" panose="020B0606030504020204" pitchFamily="34" charset="0"/>
                </a:rPr>
                <a:t>Senior BDM (NSW)</a:t>
              </a:r>
              <a:endParaRPr lang="en-US" altLang="zh-TW" sz="800" dirty="0">
                <a:ea typeface="Open Sans" panose="020B0606030504020204" pitchFamily="34" charset="0"/>
                <a:cs typeface="Open Sans" panose="020B0606030504020204" pitchFamily="34" charset="0"/>
              </a:endParaRPr>
            </a:p>
            <a:p>
              <a:pPr algn="l"/>
              <a:r>
                <a:rPr lang="en-US" sz="800" b="1" dirty="0">
                  <a:ea typeface="Open Sans" panose="020B0606030504020204" pitchFamily="34" charset="0"/>
                  <a:cs typeface="Open Sans" panose="020B0606030504020204" pitchFamily="34" charset="0"/>
                </a:rPr>
                <a:t>T: </a:t>
              </a:r>
              <a:r>
                <a:rPr lang="en-US" sz="800" dirty="0">
                  <a:ea typeface="Open Sans" panose="020B0606030504020204" pitchFamily="34" charset="0"/>
                  <a:cs typeface="Open Sans" panose="020B0606030504020204" pitchFamily="34" charset="0"/>
                </a:rPr>
                <a:t>0459 820 882</a:t>
              </a:r>
            </a:p>
            <a:p>
              <a:pPr algn="l"/>
              <a:r>
                <a:rPr lang="en-US" sz="800" b="1" dirty="0">
                  <a:ea typeface="Open Sans" panose="020B0606030504020204" pitchFamily="34" charset="0"/>
                  <a:cs typeface="Open Sans" panose="020B0606030504020204" pitchFamily="34" charset="0"/>
                </a:rPr>
                <a:t>E:</a:t>
              </a:r>
              <a:r>
                <a:rPr lang="en-US" sz="800" dirty="0">
                  <a:solidFill>
                    <a:srgbClr val="383F39"/>
                  </a:solidFill>
                  <a:ea typeface="Open Sans" panose="020B0606030504020204" pitchFamily="34" charset="0"/>
                  <a:cs typeface="Open Sans" panose="020B0606030504020204" pitchFamily="34" charset="0"/>
                </a:rPr>
                <a:t> </a:t>
              </a:r>
              <a:r>
                <a:rPr lang="en-US" sz="800" dirty="0">
                  <a:solidFill>
                    <a:schemeClr val="accent1"/>
                  </a:solidFill>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prashanth.ratnabala@brighten.com.au</a:t>
              </a:r>
              <a:endParaRPr lang="en-US" sz="800" dirty="0">
                <a:solidFill>
                  <a:schemeClr val="accent1"/>
                </a:solidFill>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a16="http://schemas.microsoft.com/office/drawing/2014/main" id="{AF470401-C2C9-BC60-9776-470B2C9EC52F}"/>
              </a:ext>
            </a:extLst>
          </p:cNvPr>
          <p:cNvGrpSpPr/>
          <p:nvPr/>
        </p:nvGrpSpPr>
        <p:grpSpPr>
          <a:xfrm>
            <a:off x="3490881" y="2269332"/>
            <a:ext cx="2670091" cy="720000"/>
            <a:chOff x="3490881" y="2269332"/>
            <a:chExt cx="2670091" cy="720000"/>
          </a:xfrm>
        </p:grpSpPr>
        <p:pic>
          <p:nvPicPr>
            <p:cNvPr id="27" name="Picture 26">
              <a:extLst>
                <a:ext uri="{FF2B5EF4-FFF2-40B4-BE49-F238E27FC236}">
                  <a16:creationId xmlns:a16="http://schemas.microsoft.com/office/drawing/2014/main" id="{F533FA52-F004-BD8D-9497-6806288406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90881" y="2269332"/>
              <a:ext cx="720000" cy="720000"/>
            </a:xfrm>
            <a:prstGeom prst="rect">
              <a:avLst/>
            </a:prstGeom>
          </p:spPr>
        </p:pic>
        <p:sp>
          <p:nvSpPr>
            <p:cNvPr id="28" name="object 25">
              <a:extLst>
                <a:ext uri="{FF2B5EF4-FFF2-40B4-BE49-F238E27FC236}">
                  <a16:creationId xmlns:a16="http://schemas.microsoft.com/office/drawing/2014/main" id="{D2BE78B8-1143-7660-BA80-82B6350EC5D3}"/>
                </a:ext>
              </a:extLst>
            </p:cNvPr>
            <p:cNvSpPr txBox="1"/>
            <p:nvPr/>
          </p:nvSpPr>
          <p:spPr>
            <a:xfrm>
              <a:off x="4294042" y="2372815"/>
              <a:ext cx="1866930" cy="553998"/>
            </a:xfrm>
            <a:prstGeom prst="rect">
              <a:avLst/>
            </a:prstGeom>
          </p:spPr>
          <p:txBody>
            <a:bodyPr vert="horz" wrap="square" lIns="0" tIns="0" rIns="0" bIns="0" rtlCol="0">
              <a:spAutoFit/>
            </a:bodyPr>
            <a:lstStyle/>
            <a:p>
              <a:pPr algn="l"/>
              <a:r>
                <a:rPr lang="en-US" sz="1200" b="1" dirty="0">
                  <a:solidFill>
                    <a:schemeClr val="accent2"/>
                  </a:solidFill>
                  <a:ea typeface="Open Sans" panose="020B0606030504020204" pitchFamily="34" charset="0"/>
                  <a:cs typeface="Open Sans" panose="020B0606030504020204" pitchFamily="34" charset="0"/>
                </a:rPr>
                <a:t>Nicola Schuback</a:t>
              </a:r>
            </a:p>
            <a:p>
              <a:pPr algn="l"/>
              <a:r>
                <a:rPr lang="en-US" altLang="zh-TW" sz="800" dirty="0">
                  <a:ea typeface="Open Sans" panose="020B0606030504020204" pitchFamily="34" charset="0"/>
                  <a:cs typeface="Open Sans" panose="020B0606030504020204" pitchFamily="34" charset="0"/>
                </a:rPr>
                <a:t>Senior BDM (QLD)</a:t>
              </a:r>
              <a:endParaRPr lang="en-US" sz="800" b="1" dirty="0">
                <a:ea typeface="Open Sans" panose="020B0606030504020204" pitchFamily="34" charset="0"/>
                <a:cs typeface="Open Sans" panose="020B0606030504020204" pitchFamily="34" charset="0"/>
              </a:endParaRPr>
            </a:p>
            <a:p>
              <a:pPr algn="l"/>
              <a:r>
                <a:rPr lang="en-US" sz="800" b="1" dirty="0">
                  <a:ea typeface="Open Sans" panose="020B0606030504020204" pitchFamily="34" charset="0"/>
                  <a:cs typeface="Open Sans" panose="020B0606030504020204" pitchFamily="34" charset="0"/>
                </a:rPr>
                <a:t>T: </a:t>
              </a:r>
              <a:r>
                <a:rPr lang="en-US" sz="800" dirty="0">
                  <a:ea typeface="Open Sans" panose="020B0606030504020204" pitchFamily="34" charset="0"/>
                  <a:cs typeface="Open Sans" panose="020B0606030504020204" pitchFamily="34" charset="0"/>
                </a:rPr>
                <a:t>0400 931 616 </a:t>
              </a:r>
            </a:p>
            <a:p>
              <a:pPr algn="l"/>
              <a:r>
                <a:rPr lang="en-US" sz="800" b="1" dirty="0">
                  <a:ea typeface="Open Sans" panose="020B0606030504020204" pitchFamily="34" charset="0"/>
                  <a:cs typeface="Open Sans" panose="020B0606030504020204" pitchFamily="34" charset="0"/>
                </a:rPr>
                <a:t>E:</a:t>
              </a:r>
              <a:r>
                <a:rPr lang="en-US" sz="800" b="1" dirty="0">
                  <a:solidFill>
                    <a:srgbClr val="383F39"/>
                  </a:solidFill>
                  <a:ea typeface="Open Sans" panose="020B0606030504020204" pitchFamily="34" charset="0"/>
                  <a:cs typeface="Open Sans" panose="020B0606030504020204" pitchFamily="34" charset="0"/>
                </a:rPr>
                <a:t> </a:t>
              </a:r>
              <a:r>
                <a:rPr lang="en-US" sz="800" dirty="0">
                  <a:solidFill>
                    <a:schemeClr val="accent1"/>
                  </a:solidFill>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nicola.schuback@brighten.com.au</a:t>
              </a:r>
              <a:endParaRPr lang="en-US" sz="800" dirty="0">
                <a:solidFill>
                  <a:schemeClr val="accent1"/>
                </a:solidFill>
                <a:ea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id="{02C40DD4-1A98-0FD8-C96A-72C29451751F}"/>
              </a:ext>
            </a:extLst>
          </p:cNvPr>
          <p:cNvGrpSpPr/>
          <p:nvPr/>
        </p:nvGrpSpPr>
        <p:grpSpPr>
          <a:xfrm>
            <a:off x="580525" y="3599404"/>
            <a:ext cx="2673330" cy="719999"/>
            <a:chOff x="8351713" y="4074806"/>
            <a:chExt cx="2886790" cy="777489"/>
          </a:xfrm>
        </p:grpSpPr>
        <p:pic>
          <p:nvPicPr>
            <p:cNvPr id="33" name="Picture 32">
              <a:extLst>
                <a:ext uri="{FF2B5EF4-FFF2-40B4-BE49-F238E27FC236}">
                  <a16:creationId xmlns:a16="http://schemas.microsoft.com/office/drawing/2014/main" id="{FF4EC13E-3054-8D49-4D80-CB90DCE63F9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51713" y="4074806"/>
              <a:ext cx="777489" cy="777489"/>
            </a:xfrm>
            <a:prstGeom prst="rect">
              <a:avLst/>
            </a:prstGeom>
          </p:spPr>
        </p:pic>
        <p:sp>
          <p:nvSpPr>
            <p:cNvPr id="34" name="object 25">
              <a:extLst>
                <a:ext uri="{FF2B5EF4-FFF2-40B4-BE49-F238E27FC236}">
                  <a16:creationId xmlns:a16="http://schemas.microsoft.com/office/drawing/2014/main" id="{D4251144-07B2-F887-7459-18563C379125}"/>
                </a:ext>
              </a:extLst>
            </p:cNvPr>
            <p:cNvSpPr txBox="1"/>
            <p:nvPr/>
          </p:nvSpPr>
          <p:spPr>
            <a:xfrm>
              <a:off x="9222503" y="4186552"/>
              <a:ext cx="2016000" cy="598233"/>
            </a:xfrm>
            <a:prstGeom prst="rect">
              <a:avLst/>
            </a:prstGeom>
          </p:spPr>
          <p:txBody>
            <a:bodyPr vert="horz" wrap="square" lIns="0" tIns="0" rIns="0" bIns="0" rtlCol="0">
              <a:spAutoFit/>
            </a:bodyPr>
            <a:lstStyle/>
            <a:p>
              <a:pPr algn="l"/>
              <a:r>
                <a:rPr lang="en-US" sz="1200" b="1" dirty="0">
                  <a:solidFill>
                    <a:schemeClr val="accent2"/>
                  </a:solidFill>
                  <a:ea typeface="Open Sans" panose="020B0606030504020204" pitchFamily="34" charset="0"/>
                  <a:cs typeface="Open Sans" panose="020B0606030504020204" pitchFamily="34" charset="0"/>
                </a:rPr>
                <a:t>Nicole Woodruff</a:t>
              </a:r>
            </a:p>
            <a:p>
              <a:pPr algn="l"/>
              <a:r>
                <a:rPr lang="en-US" altLang="zh-TW" sz="800" dirty="0">
                  <a:ea typeface="Open Sans" panose="020B0606030504020204" pitchFamily="34" charset="0"/>
                  <a:cs typeface="Open Sans" panose="020B0606030504020204" pitchFamily="34" charset="0"/>
                </a:rPr>
                <a:t>State Manager (VIC/TAS)</a:t>
              </a:r>
              <a:endParaRPr lang="en-US" sz="800" b="1" dirty="0">
                <a:ea typeface="Open Sans" panose="020B0606030504020204" pitchFamily="34" charset="0"/>
                <a:cs typeface="Open Sans" panose="020B0606030504020204" pitchFamily="34" charset="0"/>
              </a:endParaRPr>
            </a:p>
            <a:p>
              <a:pPr algn="l"/>
              <a:r>
                <a:rPr lang="en-US" sz="800" b="1" dirty="0">
                  <a:ea typeface="Open Sans" panose="020B0606030504020204" pitchFamily="34" charset="0"/>
                  <a:cs typeface="Open Sans" panose="020B0606030504020204" pitchFamily="34" charset="0"/>
                </a:rPr>
                <a:t>T: </a:t>
              </a:r>
              <a:r>
                <a:rPr lang="en-US" sz="800" dirty="0">
                  <a:ea typeface="Open Sans" panose="020B0606030504020204" pitchFamily="34" charset="0"/>
                  <a:cs typeface="Open Sans" panose="020B0606030504020204" pitchFamily="34" charset="0"/>
                </a:rPr>
                <a:t>0417 504 219 </a:t>
              </a:r>
            </a:p>
            <a:p>
              <a:pPr algn="l"/>
              <a:r>
                <a:rPr lang="en-US" sz="800" b="1" dirty="0">
                  <a:ea typeface="Open Sans" panose="020B0606030504020204" pitchFamily="34" charset="0"/>
                  <a:cs typeface="Open Sans" panose="020B0606030504020204" pitchFamily="34" charset="0"/>
                </a:rPr>
                <a:t>E:</a:t>
              </a:r>
              <a:r>
                <a:rPr lang="en-US" sz="800" b="1" dirty="0">
                  <a:solidFill>
                    <a:srgbClr val="383F39"/>
                  </a:solidFill>
                  <a:ea typeface="Open Sans" panose="020B0606030504020204" pitchFamily="34" charset="0"/>
                  <a:cs typeface="Open Sans" panose="020B0606030504020204" pitchFamily="34" charset="0"/>
                </a:rPr>
                <a:t> </a:t>
              </a:r>
              <a:r>
                <a:rPr lang="en-US" sz="800" dirty="0">
                  <a:solidFill>
                    <a:schemeClr val="accent1"/>
                  </a:solidFill>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nicole.woodruff@brighten.com.au</a:t>
              </a:r>
              <a:endParaRPr lang="en-US" sz="800" dirty="0">
                <a:solidFill>
                  <a:schemeClr val="accent1"/>
                </a:solidFill>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8DD21971-CB6D-94C3-413F-22C87F7FB089}"/>
              </a:ext>
            </a:extLst>
          </p:cNvPr>
          <p:cNvGrpSpPr/>
          <p:nvPr/>
        </p:nvGrpSpPr>
        <p:grpSpPr>
          <a:xfrm>
            <a:off x="3506687" y="3599404"/>
            <a:ext cx="2520337" cy="719999"/>
            <a:chOff x="3506687" y="3481181"/>
            <a:chExt cx="2520337" cy="719999"/>
          </a:xfrm>
        </p:grpSpPr>
        <p:pic>
          <p:nvPicPr>
            <p:cNvPr id="39" name="Picture 38">
              <a:extLst>
                <a:ext uri="{FF2B5EF4-FFF2-40B4-BE49-F238E27FC236}">
                  <a16:creationId xmlns:a16="http://schemas.microsoft.com/office/drawing/2014/main" id="{B3A75353-59A3-31FF-867D-15F078DB26D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506687" y="3481181"/>
              <a:ext cx="719999" cy="719999"/>
            </a:xfrm>
            <a:prstGeom prst="rect">
              <a:avLst/>
            </a:prstGeom>
          </p:spPr>
        </p:pic>
        <p:sp>
          <p:nvSpPr>
            <p:cNvPr id="40" name="object 30">
              <a:extLst>
                <a:ext uri="{FF2B5EF4-FFF2-40B4-BE49-F238E27FC236}">
                  <a16:creationId xmlns:a16="http://schemas.microsoft.com/office/drawing/2014/main" id="{ED6A0DAB-B12B-D686-ECA1-71FABA1FF644}"/>
                </a:ext>
              </a:extLst>
            </p:cNvPr>
            <p:cNvSpPr txBox="1"/>
            <p:nvPr/>
          </p:nvSpPr>
          <p:spPr>
            <a:xfrm>
              <a:off x="4294042" y="3584664"/>
              <a:ext cx="1732982" cy="553998"/>
            </a:xfrm>
            <a:prstGeom prst="rect">
              <a:avLst/>
            </a:prstGeom>
          </p:spPr>
          <p:txBody>
            <a:bodyPr vert="horz" wrap="square" lIns="0" tIns="0" rIns="0" bIns="0" rtlCol="0" anchor="t">
              <a:spAutoFit/>
            </a:bodyPr>
            <a:lstStyle/>
            <a:p>
              <a:pPr algn="l"/>
              <a:r>
                <a:rPr lang="en-US" sz="1200" b="1" dirty="0">
                  <a:solidFill>
                    <a:schemeClr val="accent2"/>
                  </a:solidFill>
                  <a:ea typeface="Open Sans" panose="020B0606030504020204" pitchFamily="34" charset="0"/>
                  <a:cs typeface="Open Sans" panose="020B0606030504020204" pitchFamily="34" charset="0"/>
                </a:rPr>
                <a:t>Scott Chandler</a:t>
              </a:r>
            </a:p>
            <a:p>
              <a:pPr algn="l"/>
              <a:r>
                <a:rPr lang="en-US" altLang="zh-TW" sz="800" dirty="0">
                  <a:ea typeface="Open Sans" panose="020B0606030504020204" pitchFamily="34" charset="0"/>
                  <a:cs typeface="Open Sans" panose="020B0606030504020204" pitchFamily="34" charset="0"/>
                </a:rPr>
                <a:t>State Manager (WA/SA/NT)</a:t>
              </a:r>
              <a:endParaRPr lang="en-US" sz="800" b="1" dirty="0">
                <a:ea typeface="Open Sans" panose="020B0606030504020204" pitchFamily="34" charset="0"/>
                <a:cs typeface="Open Sans" panose="020B0606030504020204" pitchFamily="34" charset="0"/>
              </a:endParaRPr>
            </a:p>
            <a:p>
              <a:pPr algn="l"/>
              <a:r>
                <a:rPr lang="en-US" sz="800" b="1" dirty="0">
                  <a:ea typeface="Open Sans" panose="020B0606030504020204" pitchFamily="34" charset="0"/>
                  <a:cs typeface="Open Sans" panose="020B0606030504020204" pitchFamily="34" charset="0"/>
                </a:rPr>
                <a:t>T: </a:t>
              </a:r>
              <a:r>
                <a:rPr lang="en-US" sz="800" dirty="0">
                  <a:ea typeface="Open Sans" panose="020B0606030504020204" pitchFamily="34" charset="0"/>
                  <a:cs typeface="Open Sans" panose="020B0606030504020204" pitchFamily="34" charset="0"/>
                </a:rPr>
                <a:t>0</a:t>
              </a:r>
              <a:r>
                <a:rPr lang="en-US" altLang="zh-TW" sz="800" dirty="0">
                  <a:ea typeface="Open Sans" panose="020B0606030504020204" pitchFamily="34" charset="0"/>
                  <a:cs typeface="Open Sans" panose="020B0606030504020204" pitchFamily="34" charset="0"/>
                </a:rPr>
                <a:t>466 727 877</a:t>
              </a:r>
              <a:r>
                <a:rPr lang="en-US" sz="800" dirty="0">
                  <a:ea typeface="Open Sans" panose="020B0606030504020204" pitchFamily="34" charset="0"/>
                  <a:cs typeface="Open Sans" panose="020B0606030504020204" pitchFamily="34" charset="0"/>
                </a:rPr>
                <a:t>  </a:t>
              </a:r>
            </a:p>
            <a:p>
              <a:pPr algn="l"/>
              <a:r>
                <a:rPr lang="en-US" sz="800" b="1" dirty="0">
                  <a:ea typeface="Open Sans" panose="020B0606030504020204" pitchFamily="34" charset="0"/>
                  <a:cs typeface="Open Sans" panose="020B0606030504020204" pitchFamily="34" charset="0"/>
                </a:rPr>
                <a:t>E:</a:t>
              </a:r>
              <a:r>
                <a:rPr lang="en-US" sz="800" dirty="0">
                  <a:solidFill>
                    <a:srgbClr val="383F39"/>
                  </a:solidFill>
                  <a:ea typeface="Open Sans" panose="020B0606030504020204" pitchFamily="34" charset="0"/>
                  <a:cs typeface="Open Sans" panose="020B0606030504020204" pitchFamily="34" charset="0"/>
                </a:rPr>
                <a:t> </a:t>
              </a:r>
              <a:r>
                <a:rPr lang="en-US" sz="800" dirty="0">
                  <a:solidFill>
                    <a:schemeClr val="accent1"/>
                  </a:solidFill>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scott.chandler@brighten.com.au</a:t>
              </a:r>
              <a:endParaRPr lang="en-US" sz="800" dirty="0">
                <a:solidFill>
                  <a:schemeClr val="accent1"/>
                </a:solidFill>
                <a:ea typeface="Open Sans" panose="020B0606030504020204" pitchFamily="34" charset="0"/>
                <a:cs typeface="Open Sans" panose="020B0606030504020204" pitchFamily="34" charset="0"/>
              </a:endParaRPr>
            </a:p>
          </p:txBody>
        </p:sp>
      </p:grpSp>
      <p:grpSp>
        <p:nvGrpSpPr>
          <p:cNvPr id="41" name="Group 40">
            <a:extLst>
              <a:ext uri="{FF2B5EF4-FFF2-40B4-BE49-F238E27FC236}">
                <a16:creationId xmlns:a16="http://schemas.microsoft.com/office/drawing/2014/main" id="{BF3C00D3-01A5-12BE-F399-3632FDAF8444}"/>
              </a:ext>
            </a:extLst>
          </p:cNvPr>
          <p:cNvGrpSpPr/>
          <p:nvPr/>
        </p:nvGrpSpPr>
        <p:grpSpPr>
          <a:xfrm>
            <a:off x="3515555" y="4878280"/>
            <a:ext cx="2644405" cy="720000"/>
            <a:chOff x="3452655" y="6797313"/>
            <a:chExt cx="2855556" cy="777490"/>
          </a:xfrm>
        </p:grpSpPr>
        <p:pic>
          <p:nvPicPr>
            <p:cNvPr id="42" name="Picture 41">
              <a:extLst>
                <a:ext uri="{FF2B5EF4-FFF2-40B4-BE49-F238E27FC236}">
                  <a16:creationId xmlns:a16="http://schemas.microsoft.com/office/drawing/2014/main" id="{F95721BC-96AE-E41C-6C1C-97AB3497BD2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452655" y="6797313"/>
              <a:ext cx="777491" cy="777490"/>
            </a:xfrm>
            <a:prstGeom prst="rect">
              <a:avLst/>
            </a:prstGeom>
          </p:spPr>
        </p:pic>
        <p:sp>
          <p:nvSpPr>
            <p:cNvPr id="43" name="object 30">
              <a:extLst>
                <a:ext uri="{FF2B5EF4-FFF2-40B4-BE49-F238E27FC236}">
                  <a16:creationId xmlns:a16="http://schemas.microsoft.com/office/drawing/2014/main" id="{712448E8-ECE7-459E-A81B-E76FA1E4B98D}"/>
                </a:ext>
              </a:extLst>
            </p:cNvPr>
            <p:cNvSpPr txBox="1"/>
            <p:nvPr/>
          </p:nvSpPr>
          <p:spPr>
            <a:xfrm>
              <a:off x="4292211" y="6909059"/>
              <a:ext cx="2016000" cy="598233"/>
            </a:xfrm>
            <a:prstGeom prst="rect">
              <a:avLst/>
            </a:prstGeom>
          </p:spPr>
          <p:txBody>
            <a:bodyPr vert="horz" wrap="square" lIns="0" tIns="0" rIns="0" bIns="0" rtlCol="0" anchor="t">
              <a:spAutoFit/>
            </a:bodyPr>
            <a:lstStyle/>
            <a:p>
              <a:pPr algn="l"/>
              <a:r>
                <a:rPr lang="en-US" sz="1200" b="1" dirty="0">
                  <a:solidFill>
                    <a:schemeClr val="accent2"/>
                  </a:solidFill>
                  <a:ea typeface="Open Sans" panose="020B0606030504020204" pitchFamily="34" charset="0"/>
                  <a:cs typeface="Open Sans" panose="020B0606030504020204" pitchFamily="34" charset="0"/>
                </a:rPr>
                <a:t>Rochelle Melino</a:t>
              </a:r>
            </a:p>
            <a:p>
              <a:pPr algn="l"/>
              <a:r>
                <a:rPr lang="en-US" altLang="zh-TW" sz="800" dirty="0">
                  <a:ea typeface="Open Sans"/>
                  <a:cs typeface="Open Sans"/>
                </a:rPr>
                <a:t>Senior BDM (SA)</a:t>
              </a:r>
              <a:endParaRPr lang="en-US" sz="800" b="1" dirty="0">
                <a:ea typeface="Open Sans"/>
                <a:cs typeface="Open Sans"/>
              </a:endParaRPr>
            </a:p>
            <a:p>
              <a:pPr algn="l"/>
              <a:r>
                <a:rPr lang="en-US" sz="800" b="1" dirty="0">
                  <a:ea typeface="Open Sans" panose="020B0606030504020204" pitchFamily="34" charset="0"/>
                  <a:cs typeface="Open Sans" panose="020B0606030504020204" pitchFamily="34" charset="0"/>
                </a:rPr>
                <a:t>T: </a:t>
              </a:r>
              <a:r>
                <a:rPr lang="en-US" sz="800" dirty="0">
                  <a:ea typeface="Open Sans" panose="020B0606030504020204" pitchFamily="34" charset="0"/>
                  <a:cs typeface="Open Sans" panose="020B0606030504020204" pitchFamily="34" charset="0"/>
                </a:rPr>
                <a:t>0413 536 142  </a:t>
              </a:r>
            </a:p>
            <a:p>
              <a:pPr algn="l"/>
              <a:r>
                <a:rPr lang="en-US" sz="800" b="1" dirty="0">
                  <a:ea typeface="Open Sans" panose="020B0606030504020204" pitchFamily="34" charset="0"/>
                  <a:cs typeface="Open Sans" panose="020B0606030504020204" pitchFamily="34" charset="0"/>
                </a:rPr>
                <a:t>E:</a:t>
              </a:r>
              <a:r>
                <a:rPr lang="en-US" sz="800" dirty="0">
                  <a:solidFill>
                    <a:srgbClr val="383F39"/>
                  </a:solidFill>
                  <a:ea typeface="Open Sans" panose="020B0606030504020204" pitchFamily="34" charset="0"/>
                  <a:cs typeface="Open Sans" panose="020B0606030504020204" pitchFamily="34" charset="0"/>
                </a:rPr>
                <a:t> </a:t>
              </a:r>
              <a:r>
                <a:rPr lang="en-US" sz="800" dirty="0">
                  <a:solidFill>
                    <a:schemeClr val="accent1"/>
                  </a:solidFill>
                  <a:ea typeface="Open Sans" panose="020B0606030504020204" pitchFamily="34" charset="0"/>
                  <a:cs typeface="Open Sans" panose="020B0606030504020204" pitchFamily="34" charset="0"/>
                  <a:hlinkClick r:id="rId11">
                    <a:extLst>
                      <a:ext uri="{A12FA001-AC4F-418D-AE19-62706E023703}">
                        <ahyp:hlinkClr xmlns:ahyp="http://schemas.microsoft.com/office/drawing/2018/hyperlinkcolor" val="tx"/>
                      </a:ext>
                    </a:extLst>
                  </a:hlinkClick>
                </a:rPr>
                <a:t>rochelle.melino@brighten.com.au</a:t>
              </a:r>
              <a:endParaRPr lang="en-US" sz="800" dirty="0">
                <a:solidFill>
                  <a:schemeClr val="accent1"/>
                </a:solidFill>
                <a:ea typeface="Open Sans" panose="020B0606030504020204" pitchFamily="34" charset="0"/>
                <a:cs typeface="Open Sans" panose="020B0606030504020204" pitchFamily="34" charset="0"/>
              </a:endParaRPr>
            </a:p>
          </p:txBody>
        </p:sp>
      </p:grpSp>
      <p:grpSp>
        <p:nvGrpSpPr>
          <p:cNvPr id="44" name="Group 43">
            <a:extLst>
              <a:ext uri="{FF2B5EF4-FFF2-40B4-BE49-F238E27FC236}">
                <a16:creationId xmlns:a16="http://schemas.microsoft.com/office/drawing/2014/main" id="{5A216300-64B2-645E-B998-1B4073BD745F}"/>
              </a:ext>
            </a:extLst>
          </p:cNvPr>
          <p:cNvGrpSpPr/>
          <p:nvPr/>
        </p:nvGrpSpPr>
        <p:grpSpPr>
          <a:xfrm>
            <a:off x="4718440" y="935021"/>
            <a:ext cx="2755120" cy="792000"/>
            <a:chOff x="282764" y="1172773"/>
            <a:chExt cx="2975111" cy="855240"/>
          </a:xfrm>
        </p:grpSpPr>
        <p:pic>
          <p:nvPicPr>
            <p:cNvPr id="45" name="Picture 44">
              <a:extLst>
                <a:ext uri="{FF2B5EF4-FFF2-40B4-BE49-F238E27FC236}">
                  <a16:creationId xmlns:a16="http://schemas.microsoft.com/office/drawing/2014/main" id="{E9C6D052-A9A0-0BF4-51A3-4A24F94C6C4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2764" y="1172773"/>
              <a:ext cx="855240" cy="855240"/>
            </a:xfrm>
            <a:prstGeom prst="rect">
              <a:avLst/>
            </a:prstGeom>
          </p:spPr>
        </p:pic>
        <p:sp>
          <p:nvSpPr>
            <p:cNvPr id="46" name="object 23">
              <a:extLst>
                <a:ext uri="{FF2B5EF4-FFF2-40B4-BE49-F238E27FC236}">
                  <a16:creationId xmlns:a16="http://schemas.microsoft.com/office/drawing/2014/main" id="{4375BE1A-627F-9FB5-1D14-821A4E98BDC6}"/>
                </a:ext>
              </a:extLst>
            </p:cNvPr>
            <p:cNvSpPr txBox="1"/>
            <p:nvPr/>
          </p:nvSpPr>
          <p:spPr>
            <a:xfrm>
              <a:off x="1241875" y="1384948"/>
              <a:ext cx="2016000" cy="465293"/>
            </a:xfrm>
            <a:prstGeom prst="rect">
              <a:avLst/>
            </a:prstGeom>
          </p:spPr>
          <p:txBody>
            <a:bodyPr vert="horz" wrap="square" lIns="0" tIns="0" rIns="0" bIns="0" rtlCol="0">
              <a:spAutoFit/>
            </a:bodyPr>
            <a:lstStyle/>
            <a:p>
              <a:pPr algn="l"/>
              <a:r>
                <a:rPr lang="en-US" sz="1200" b="1" dirty="0">
                  <a:solidFill>
                    <a:schemeClr val="accent2"/>
                  </a:solidFill>
                  <a:ea typeface="Open Sans" panose="020B0606030504020204" pitchFamily="34" charset="0"/>
                  <a:cs typeface="Open Sans" panose="020B0606030504020204" pitchFamily="34" charset="0"/>
                </a:rPr>
                <a:t>Chris Meaker</a:t>
              </a:r>
              <a:endParaRPr lang="en-US" sz="1200" dirty="0">
                <a:solidFill>
                  <a:schemeClr val="accent2"/>
                </a:solidFill>
                <a:ea typeface="Open Sans" panose="020B0606030504020204" pitchFamily="34" charset="0"/>
                <a:cs typeface="Open Sans" panose="020B0606030504020204" pitchFamily="34" charset="0"/>
              </a:endParaRPr>
            </a:p>
            <a:p>
              <a:pPr algn="l"/>
              <a:r>
                <a:rPr lang="en-US" sz="800" dirty="0">
                  <a:ea typeface="Open Sans" panose="020B0606030504020204" pitchFamily="34" charset="0"/>
                  <a:cs typeface="Open Sans" panose="020B0606030504020204" pitchFamily="34" charset="0"/>
                </a:rPr>
                <a:t>Head of Distribution</a:t>
              </a:r>
            </a:p>
            <a:p>
              <a:pPr algn="l"/>
              <a:r>
                <a:rPr lang="en-US" sz="800" b="1" dirty="0">
                  <a:ea typeface="Open Sans" panose="020B0606030504020204" pitchFamily="34" charset="0"/>
                  <a:cs typeface="Open Sans" panose="020B0606030504020204" pitchFamily="34" charset="0"/>
                </a:rPr>
                <a:t>E: </a:t>
              </a:r>
              <a:r>
                <a:rPr lang="en-US" sz="800" dirty="0">
                  <a:solidFill>
                    <a:schemeClr val="accent1"/>
                  </a:solidFill>
                  <a:ea typeface="Open Sans" panose="020B0606030504020204" pitchFamily="34" charset="0"/>
                  <a:cs typeface="Open Sans" panose="020B0606030504020204" pitchFamily="34" charset="0"/>
                  <a:hlinkClick r:id="rId13">
                    <a:extLst>
                      <a:ext uri="{A12FA001-AC4F-418D-AE19-62706E023703}">
                        <ahyp:hlinkClr xmlns:ahyp="http://schemas.microsoft.com/office/drawing/2018/hyperlinkcolor" val="tx"/>
                      </a:ext>
                    </a:extLst>
                  </a:hlinkClick>
                </a:rPr>
                <a:t>chris.meaker@brighten.com.au</a:t>
              </a:r>
              <a:endParaRPr lang="en-US" sz="800" dirty="0">
                <a:solidFill>
                  <a:schemeClr val="accent1"/>
                </a:solidFill>
                <a:ea typeface="Open Sans" panose="020B0606030504020204" pitchFamily="34" charset="0"/>
                <a:cs typeface="Open Sans" panose="020B0606030504020204" pitchFamily="34" charset="0"/>
              </a:endParaRPr>
            </a:p>
          </p:txBody>
        </p:sp>
      </p:grpSp>
      <p:sp>
        <p:nvSpPr>
          <p:cNvPr id="74" name="TextBox 73">
            <a:extLst>
              <a:ext uri="{FF2B5EF4-FFF2-40B4-BE49-F238E27FC236}">
                <a16:creationId xmlns:a16="http://schemas.microsoft.com/office/drawing/2014/main" id="{802C7E64-472B-CAAB-E03E-F53DE75E4680}"/>
              </a:ext>
            </a:extLst>
          </p:cNvPr>
          <p:cNvSpPr txBox="1">
            <a:spLocks/>
          </p:cNvSpPr>
          <p:nvPr/>
        </p:nvSpPr>
        <p:spPr>
          <a:xfrm>
            <a:off x="637578" y="393064"/>
            <a:ext cx="7545188" cy="332399"/>
          </a:xfrm>
          <a:prstGeom prst="rect">
            <a:avLst/>
          </a:prstGeom>
          <a:noFill/>
        </p:spPr>
        <p:txBody>
          <a:bodyPr wrap="square" lIns="0" tIns="0" rIns="0" bIns="0" rtlCol="0" anchor="ctr">
            <a:spAutoFit/>
          </a:bodyPr>
          <a:lstStyle>
            <a:defPPr>
              <a:defRPr lang="en-US"/>
            </a:defPPr>
            <a:lvl1pPr>
              <a:lnSpc>
                <a:spcPct val="90000"/>
              </a:lnSpc>
              <a:defRPr sz="4000">
                <a:solidFill>
                  <a:schemeClr val="tx1">
                    <a:lumMod val="65000"/>
                    <a:lumOff val="35000"/>
                  </a:schemeClr>
                </a:solidFill>
                <a:latin typeface="Barlow SemiBold" panose="00000700000000000000" pitchFamily="2" charset="0"/>
                <a:ea typeface="Roboto Condensed" panose="02000000000000000000" pitchFamily="2" charset="0"/>
                <a:cs typeface="Liberation Sans" panose="020B0604020202020204" pitchFamily="34" charset="0"/>
              </a:defRPr>
            </a:lvl1pPr>
          </a:lstStyle>
          <a:p>
            <a:r>
              <a:rPr lang="en-US" sz="2400" b="1" dirty="0">
                <a:solidFill>
                  <a:schemeClr val="accent2"/>
                </a:solidFill>
                <a:latin typeface="+mn-lt"/>
                <a:ea typeface="Open Sans SemiBold" pitchFamily="2" charset="0"/>
                <a:cs typeface="Open Sans SemiBold" pitchFamily="2" charset="0"/>
              </a:rPr>
              <a:t>YOUR BRIGTHQ SALES TEAM</a:t>
            </a:r>
          </a:p>
        </p:txBody>
      </p:sp>
      <p:grpSp>
        <p:nvGrpSpPr>
          <p:cNvPr id="83" name="Group 82">
            <a:extLst>
              <a:ext uri="{FF2B5EF4-FFF2-40B4-BE49-F238E27FC236}">
                <a16:creationId xmlns:a16="http://schemas.microsoft.com/office/drawing/2014/main" id="{98822B39-395D-1001-4513-846BA611542E}"/>
              </a:ext>
            </a:extLst>
          </p:cNvPr>
          <p:cNvGrpSpPr/>
          <p:nvPr/>
        </p:nvGrpSpPr>
        <p:grpSpPr>
          <a:xfrm>
            <a:off x="596517" y="1881045"/>
            <a:ext cx="2681468" cy="276999"/>
            <a:chOff x="596517" y="1811770"/>
            <a:chExt cx="2681468" cy="276999"/>
          </a:xfrm>
        </p:grpSpPr>
        <p:sp>
          <p:nvSpPr>
            <p:cNvPr id="76" name="Rectangle: Rounded Corners 75">
              <a:extLst>
                <a:ext uri="{FF2B5EF4-FFF2-40B4-BE49-F238E27FC236}">
                  <a16:creationId xmlns:a16="http://schemas.microsoft.com/office/drawing/2014/main" id="{EECA22C3-2CD3-30F2-61C9-2DF6A3CFF8AE}"/>
                </a:ext>
              </a:extLst>
            </p:cNvPr>
            <p:cNvSpPr/>
            <p:nvPr/>
          </p:nvSpPr>
          <p:spPr>
            <a:xfrm>
              <a:off x="596517" y="1818372"/>
              <a:ext cx="2681468" cy="247897"/>
            </a:xfrm>
            <a:prstGeom prst="roundRect">
              <a:avLst/>
            </a:prstGeom>
            <a:solidFill>
              <a:schemeClr val="accent5"/>
            </a:solidFill>
            <a:ln cap="rnd">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1"/>
                </a:solidFill>
              </a:endParaRPr>
            </a:p>
          </p:txBody>
        </p:sp>
        <p:sp>
          <p:nvSpPr>
            <p:cNvPr id="78" name="TextBox 77">
              <a:extLst>
                <a:ext uri="{FF2B5EF4-FFF2-40B4-BE49-F238E27FC236}">
                  <a16:creationId xmlns:a16="http://schemas.microsoft.com/office/drawing/2014/main" id="{7AA5237B-AB59-EFD5-EEF7-EB1FDE11B647}"/>
                </a:ext>
              </a:extLst>
            </p:cNvPr>
            <p:cNvSpPr txBox="1"/>
            <p:nvPr/>
          </p:nvSpPr>
          <p:spPr>
            <a:xfrm>
              <a:off x="1364667" y="1811770"/>
              <a:ext cx="1111099" cy="276999"/>
            </a:xfrm>
            <a:prstGeom prst="rect">
              <a:avLst/>
            </a:prstGeom>
            <a:noFill/>
          </p:spPr>
          <p:txBody>
            <a:bodyPr wrap="square">
              <a:spAutoFit/>
            </a:bodyPr>
            <a:lstStyle/>
            <a:p>
              <a:pPr marL="0" marR="0" lvl="0" indent="0" algn="ctr" defTabSz="587022"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chemeClr val="accent1"/>
                  </a:solidFill>
                  <a:effectLst/>
                  <a:uLnTx/>
                  <a:uFillTx/>
                  <a:latin typeface="+mn-lt"/>
                  <a:ea typeface="Sans Serif Collection" panose="020B0502040504020204" pitchFamily="34" charset="-78"/>
                  <a:cs typeface="Sans Serif Collection" panose="020B0502040504020204" pitchFamily="34" charset="-78"/>
                  <a:sym typeface="Avenir Medium"/>
                </a:rPr>
                <a:t>NSW</a:t>
              </a:r>
            </a:p>
          </p:txBody>
        </p:sp>
      </p:grpSp>
      <p:grpSp>
        <p:nvGrpSpPr>
          <p:cNvPr id="84" name="Group 83">
            <a:extLst>
              <a:ext uri="{FF2B5EF4-FFF2-40B4-BE49-F238E27FC236}">
                <a16:creationId xmlns:a16="http://schemas.microsoft.com/office/drawing/2014/main" id="{29D9EF60-8519-C39D-68DF-337E0EC5E906}"/>
              </a:ext>
            </a:extLst>
          </p:cNvPr>
          <p:cNvGrpSpPr/>
          <p:nvPr/>
        </p:nvGrpSpPr>
        <p:grpSpPr>
          <a:xfrm>
            <a:off x="592326" y="3204516"/>
            <a:ext cx="2681468" cy="276999"/>
            <a:chOff x="3347838" y="1809041"/>
            <a:chExt cx="2681468" cy="276999"/>
          </a:xfrm>
        </p:grpSpPr>
        <p:sp>
          <p:nvSpPr>
            <p:cNvPr id="79" name="Rectangle: Rounded Corners 78">
              <a:extLst>
                <a:ext uri="{FF2B5EF4-FFF2-40B4-BE49-F238E27FC236}">
                  <a16:creationId xmlns:a16="http://schemas.microsoft.com/office/drawing/2014/main" id="{4D63BDF2-8452-E4DB-12B4-A22E2C67BD79}"/>
                </a:ext>
              </a:extLst>
            </p:cNvPr>
            <p:cNvSpPr/>
            <p:nvPr/>
          </p:nvSpPr>
          <p:spPr>
            <a:xfrm>
              <a:off x="3347838" y="1815643"/>
              <a:ext cx="2681468" cy="247897"/>
            </a:xfrm>
            <a:prstGeom prst="roundRect">
              <a:avLst/>
            </a:prstGeom>
            <a:solidFill>
              <a:schemeClr val="accent5"/>
            </a:solidFill>
            <a:ln cap="rnd">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1"/>
                </a:solidFill>
              </a:endParaRPr>
            </a:p>
          </p:txBody>
        </p:sp>
        <p:sp>
          <p:nvSpPr>
            <p:cNvPr id="80" name="TextBox 79">
              <a:extLst>
                <a:ext uri="{FF2B5EF4-FFF2-40B4-BE49-F238E27FC236}">
                  <a16:creationId xmlns:a16="http://schemas.microsoft.com/office/drawing/2014/main" id="{7DA41F77-9ED4-4567-873C-F9C4E3B14B2B}"/>
                </a:ext>
              </a:extLst>
            </p:cNvPr>
            <p:cNvSpPr txBox="1"/>
            <p:nvPr/>
          </p:nvSpPr>
          <p:spPr>
            <a:xfrm>
              <a:off x="4115988" y="1809041"/>
              <a:ext cx="1111099" cy="276999"/>
            </a:xfrm>
            <a:prstGeom prst="rect">
              <a:avLst/>
            </a:prstGeom>
            <a:noFill/>
          </p:spPr>
          <p:txBody>
            <a:bodyPr wrap="square">
              <a:spAutoFit/>
            </a:bodyPr>
            <a:lstStyle/>
            <a:p>
              <a:pPr marL="0" marR="0" lvl="0" indent="0" algn="ctr" defTabSz="587022"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chemeClr val="accent1"/>
                  </a:solidFill>
                  <a:effectLst/>
                  <a:uLnTx/>
                  <a:uFillTx/>
                  <a:latin typeface="+mn-lt"/>
                  <a:ea typeface="Sans Serif Collection" panose="020B0502040504020204" pitchFamily="34" charset="-78"/>
                  <a:cs typeface="Sans Serif Collection" panose="020B0502040504020204" pitchFamily="34" charset="-78"/>
                  <a:sym typeface="Avenir Medium"/>
                </a:rPr>
                <a:t>VIC / TAS</a:t>
              </a:r>
            </a:p>
          </p:txBody>
        </p:sp>
      </p:grpSp>
      <p:grpSp>
        <p:nvGrpSpPr>
          <p:cNvPr id="87" name="Group 86">
            <a:extLst>
              <a:ext uri="{FF2B5EF4-FFF2-40B4-BE49-F238E27FC236}">
                <a16:creationId xmlns:a16="http://schemas.microsoft.com/office/drawing/2014/main" id="{7279A8F7-265D-EE8E-AC95-6EBAC1C08CAA}"/>
              </a:ext>
            </a:extLst>
          </p:cNvPr>
          <p:cNvGrpSpPr/>
          <p:nvPr/>
        </p:nvGrpSpPr>
        <p:grpSpPr>
          <a:xfrm>
            <a:off x="3497024" y="1864640"/>
            <a:ext cx="2681468" cy="276999"/>
            <a:chOff x="6096000" y="1811770"/>
            <a:chExt cx="2681468" cy="276999"/>
          </a:xfrm>
        </p:grpSpPr>
        <p:sp>
          <p:nvSpPr>
            <p:cNvPr id="81" name="Rectangle: Rounded Corners 80">
              <a:extLst>
                <a:ext uri="{FF2B5EF4-FFF2-40B4-BE49-F238E27FC236}">
                  <a16:creationId xmlns:a16="http://schemas.microsoft.com/office/drawing/2014/main" id="{0896D001-47BC-C675-C609-0A984C12CD6B}"/>
                </a:ext>
              </a:extLst>
            </p:cNvPr>
            <p:cNvSpPr/>
            <p:nvPr/>
          </p:nvSpPr>
          <p:spPr>
            <a:xfrm>
              <a:off x="6096000" y="1818372"/>
              <a:ext cx="2681468" cy="247897"/>
            </a:xfrm>
            <a:prstGeom prst="roundRect">
              <a:avLst/>
            </a:prstGeom>
            <a:solidFill>
              <a:schemeClr val="accent5"/>
            </a:solidFill>
            <a:ln cap="rnd">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1"/>
                </a:solidFill>
              </a:endParaRPr>
            </a:p>
          </p:txBody>
        </p:sp>
        <p:sp>
          <p:nvSpPr>
            <p:cNvPr id="82" name="TextBox 81">
              <a:extLst>
                <a:ext uri="{FF2B5EF4-FFF2-40B4-BE49-F238E27FC236}">
                  <a16:creationId xmlns:a16="http://schemas.microsoft.com/office/drawing/2014/main" id="{3DD10CBA-E887-2F7C-17CF-2ED1321CA3E0}"/>
                </a:ext>
              </a:extLst>
            </p:cNvPr>
            <p:cNvSpPr txBox="1"/>
            <p:nvPr/>
          </p:nvSpPr>
          <p:spPr>
            <a:xfrm>
              <a:off x="6864150" y="1811770"/>
              <a:ext cx="1111099" cy="276999"/>
            </a:xfrm>
            <a:prstGeom prst="rect">
              <a:avLst/>
            </a:prstGeom>
            <a:noFill/>
          </p:spPr>
          <p:txBody>
            <a:bodyPr wrap="square">
              <a:spAutoFit/>
            </a:bodyPr>
            <a:lstStyle/>
            <a:p>
              <a:pPr marL="0" marR="0" lvl="0" indent="0" algn="ctr" defTabSz="587022"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chemeClr val="accent1"/>
                  </a:solidFill>
                  <a:effectLst/>
                  <a:uLnTx/>
                  <a:uFillTx/>
                  <a:latin typeface="+mn-lt"/>
                  <a:ea typeface="Sans Serif Collection" panose="020B0502040504020204" pitchFamily="34" charset="-78"/>
                  <a:cs typeface="Sans Serif Collection" panose="020B0502040504020204" pitchFamily="34" charset="-78"/>
                  <a:sym typeface="Avenir Medium"/>
                </a:rPr>
                <a:t>QLD</a:t>
              </a:r>
            </a:p>
          </p:txBody>
        </p:sp>
      </p:grpSp>
      <p:grpSp>
        <p:nvGrpSpPr>
          <p:cNvPr id="88" name="Group 87">
            <a:extLst>
              <a:ext uri="{FF2B5EF4-FFF2-40B4-BE49-F238E27FC236}">
                <a16:creationId xmlns:a16="http://schemas.microsoft.com/office/drawing/2014/main" id="{D497BCA3-56A2-5F98-0FDA-AE22F8D98022}"/>
              </a:ext>
            </a:extLst>
          </p:cNvPr>
          <p:cNvGrpSpPr/>
          <p:nvPr/>
        </p:nvGrpSpPr>
        <p:grpSpPr>
          <a:xfrm>
            <a:off x="3497024" y="3187698"/>
            <a:ext cx="2681468" cy="276999"/>
            <a:chOff x="8844162" y="1809041"/>
            <a:chExt cx="2681468" cy="276999"/>
          </a:xfrm>
        </p:grpSpPr>
        <p:sp>
          <p:nvSpPr>
            <p:cNvPr id="85" name="Rectangle: Rounded Corners 84">
              <a:extLst>
                <a:ext uri="{FF2B5EF4-FFF2-40B4-BE49-F238E27FC236}">
                  <a16:creationId xmlns:a16="http://schemas.microsoft.com/office/drawing/2014/main" id="{7970875A-11EA-F46E-E931-30574B25C96B}"/>
                </a:ext>
              </a:extLst>
            </p:cNvPr>
            <p:cNvSpPr/>
            <p:nvPr/>
          </p:nvSpPr>
          <p:spPr>
            <a:xfrm>
              <a:off x="8844162" y="1815643"/>
              <a:ext cx="2681468" cy="247897"/>
            </a:xfrm>
            <a:prstGeom prst="roundRect">
              <a:avLst/>
            </a:prstGeom>
            <a:solidFill>
              <a:schemeClr val="accent5"/>
            </a:solidFill>
            <a:ln cap="rnd">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1"/>
                </a:solidFill>
              </a:endParaRPr>
            </a:p>
          </p:txBody>
        </p:sp>
        <p:sp>
          <p:nvSpPr>
            <p:cNvPr id="86" name="TextBox 85">
              <a:extLst>
                <a:ext uri="{FF2B5EF4-FFF2-40B4-BE49-F238E27FC236}">
                  <a16:creationId xmlns:a16="http://schemas.microsoft.com/office/drawing/2014/main" id="{0D62D483-D3C9-BB9E-59AA-20615A9E6F1B}"/>
                </a:ext>
              </a:extLst>
            </p:cNvPr>
            <p:cNvSpPr txBox="1"/>
            <p:nvPr/>
          </p:nvSpPr>
          <p:spPr>
            <a:xfrm>
              <a:off x="9581390" y="1809041"/>
              <a:ext cx="1214714" cy="276999"/>
            </a:xfrm>
            <a:prstGeom prst="rect">
              <a:avLst/>
            </a:prstGeom>
            <a:noFill/>
          </p:spPr>
          <p:txBody>
            <a:bodyPr wrap="square">
              <a:spAutoFit/>
            </a:bodyPr>
            <a:lstStyle/>
            <a:p>
              <a:pPr marL="0" marR="0" lvl="0" indent="0" algn="ctr" defTabSz="587022"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chemeClr val="accent1"/>
                  </a:solidFill>
                  <a:effectLst/>
                  <a:uLnTx/>
                  <a:uFillTx/>
                  <a:latin typeface="+mn-lt"/>
                  <a:ea typeface="Sans Serif Collection" panose="020B0502040504020204" pitchFamily="34" charset="-78"/>
                  <a:cs typeface="Sans Serif Collection" panose="020B0502040504020204" pitchFamily="34" charset="-78"/>
                  <a:sym typeface="Avenir Medium"/>
                </a:rPr>
                <a:t>WA / NT</a:t>
              </a:r>
            </a:p>
          </p:txBody>
        </p:sp>
      </p:grpSp>
      <p:grpSp>
        <p:nvGrpSpPr>
          <p:cNvPr id="16" name="Group 15">
            <a:extLst>
              <a:ext uri="{FF2B5EF4-FFF2-40B4-BE49-F238E27FC236}">
                <a16:creationId xmlns:a16="http://schemas.microsoft.com/office/drawing/2014/main" id="{B7000F0B-9E19-07FB-7E54-3895F51C4CA7}"/>
              </a:ext>
            </a:extLst>
          </p:cNvPr>
          <p:cNvGrpSpPr/>
          <p:nvPr/>
        </p:nvGrpSpPr>
        <p:grpSpPr>
          <a:xfrm>
            <a:off x="6431440" y="2269332"/>
            <a:ext cx="2673327" cy="720000"/>
            <a:chOff x="6431440" y="2269332"/>
            <a:chExt cx="2673327" cy="720000"/>
          </a:xfrm>
        </p:grpSpPr>
        <p:pic>
          <p:nvPicPr>
            <p:cNvPr id="49" name="Picture 48">
              <a:extLst>
                <a:ext uri="{FF2B5EF4-FFF2-40B4-BE49-F238E27FC236}">
                  <a16:creationId xmlns:a16="http://schemas.microsoft.com/office/drawing/2014/main" id="{A4A0BCF3-9B37-1F6F-8E92-6CA57EBC8F8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431440" y="2269332"/>
              <a:ext cx="720000" cy="720000"/>
            </a:xfrm>
            <a:prstGeom prst="rect">
              <a:avLst/>
            </a:prstGeom>
          </p:spPr>
        </p:pic>
        <p:sp>
          <p:nvSpPr>
            <p:cNvPr id="56" name="object 28">
              <a:extLst>
                <a:ext uri="{FF2B5EF4-FFF2-40B4-BE49-F238E27FC236}">
                  <a16:creationId xmlns:a16="http://schemas.microsoft.com/office/drawing/2014/main" id="{7763E301-BDD8-91BF-BD3A-077D4DB08DE8}"/>
                </a:ext>
              </a:extLst>
            </p:cNvPr>
            <p:cNvSpPr txBox="1"/>
            <p:nvPr/>
          </p:nvSpPr>
          <p:spPr>
            <a:xfrm>
              <a:off x="7237837" y="2342751"/>
              <a:ext cx="1866930" cy="553998"/>
            </a:xfrm>
            <a:prstGeom prst="rect">
              <a:avLst/>
            </a:prstGeom>
          </p:spPr>
          <p:txBody>
            <a:bodyPr vert="horz" wrap="square" lIns="0" tIns="0" rIns="0" bIns="0" rtlCol="0" anchor="t">
              <a:spAutoFit/>
            </a:bodyPr>
            <a:lstStyle/>
            <a:p>
              <a:pPr algn="l"/>
              <a:r>
                <a:rPr lang="en-US" sz="1200" b="1" dirty="0">
                  <a:solidFill>
                    <a:schemeClr val="accent2"/>
                  </a:solidFill>
                  <a:ea typeface="Open Sans"/>
                  <a:cs typeface="Open Sans"/>
                </a:rPr>
                <a:t>Ben Mckell</a:t>
              </a:r>
            </a:p>
            <a:p>
              <a:pPr algn="l"/>
              <a:r>
                <a:rPr lang="en-US" altLang="zh-TW" sz="800" dirty="0">
                  <a:ea typeface="Open Sans" panose="020B0606030504020204" pitchFamily="34" charset="0"/>
                  <a:cs typeface="Open Sans" panose="020B0606030504020204" pitchFamily="34" charset="0"/>
                </a:rPr>
                <a:t>Head of Commercial Lending</a:t>
              </a:r>
              <a:endParaRPr lang="en-US" sz="800" dirty="0">
                <a:ea typeface="Open Sans" panose="020B0606030504020204" pitchFamily="34" charset="0"/>
                <a:cs typeface="Open Sans" panose="020B0606030504020204" pitchFamily="34" charset="0"/>
              </a:endParaRPr>
            </a:p>
            <a:p>
              <a:pPr algn="l"/>
              <a:r>
                <a:rPr lang="en-US" sz="800" b="1" dirty="0">
                  <a:ea typeface="Open Sans" panose="020B0606030504020204" pitchFamily="34" charset="0"/>
                  <a:cs typeface="Open Sans" panose="020B0606030504020204" pitchFamily="34" charset="0"/>
                </a:rPr>
                <a:t>T: </a:t>
              </a:r>
              <a:r>
                <a:rPr lang="en-US" sz="800" dirty="0">
                  <a:ea typeface="Open Sans" panose="020B0606030504020204" pitchFamily="34" charset="0"/>
                  <a:cs typeface="Open Sans" panose="020B0606030504020204" pitchFamily="34" charset="0"/>
                </a:rPr>
                <a:t>0467 801 221 </a:t>
              </a:r>
            </a:p>
            <a:p>
              <a:pPr algn="l"/>
              <a:r>
                <a:rPr lang="en-US" sz="800" b="1" dirty="0">
                  <a:ea typeface="Open Sans"/>
                  <a:cs typeface="Open Sans"/>
                </a:rPr>
                <a:t>E: </a:t>
              </a:r>
              <a:r>
                <a:rPr lang="en-US" sz="800" dirty="0">
                  <a:solidFill>
                    <a:schemeClr val="accent1"/>
                  </a:solidFill>
                  <a:ea typeface="Open Sans"/>
                  <a:cs typeface="Open Sans"/>
                  <a:hlinkClick r:id="rId15">
                    <a:extLst>
                      <a:ext uri="{A12FA001-AC4F-418D-AE19-62706E023703}">
                        <ahyp:hlinkClr xmlns:ahyp="http://schemas.microsoft.com/office/drawing/2018/hyperlinkcolor" val="tx"/>
                      </a:ext>
                    </a:extLst>
                  </a:hlinkClick>
                </a:rPr>
                <a:t>ben.mckell@brighten.com.au</a:t>
              </a:r>
              <a:endParaRPr lang="en-US" sz="800" dirty="0">
                <a:solidFill>
                  <a:schemeClr val="accent1"/>
                </a:solidFill>
                <a:ea typeface="Open Sans"/>
                <a:cs typeface="Open Sans"/>
              </a:endParaRPr>
            </a:p>
          </p:txBody>
        </p:sp>
      </p:grpSp>
      <p:grpSp>
        <p:nvGrpSpPr>
          <p:cNvPr id="12" name="Group 11">
            <a:extLst>
              <a:ext uri="{FF2B5EF4-FFF2-40B4-BE49-F238E27FC236}">
                <a16:creationId xmlns:a16="http://schemas.microsoft.com/office/drawing/2014/main" id="{41186B1A-5E4B-E62A-22FF-F12A8A7E3F2C}"/>
              </a:ext>
            </a:extLst>
          </p:cNvPr>
          <p:cNvGrpSpPr/>
          <p:nvPr/>
        </p:nvGrpSpPr>
        <p:grpSpPr>
          <a:xfrm>
            <a:off x="6431440" y="3186765"/>
            <a:ext cx="2673327" cy="720000"/>
            <a:chOff x="6431440" y="3197665"/>
            <a:chExt cx="2673327" cy="720000"/>
          </a:xfrm>
        </p:grpSpPr>
        <p:pic>
          <p:nvPicPr>
            <p:cNvPr id="58" name="Picture 57">
              <a:extLst>
                <a:ext uri="{FF2B5EF4-FFF2-40B4-BE49-F238E27FC236}">
                  <a16:creationId xmlns:a16="http://schemas.microsoft.com/office/drawing/2014/main" id="{000F5746-925E-E479-03F5-2B4194C6523D}"/>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6431440" y="3197665"/>
              <a:ext cx="720000" cy="720000"/>
            </a:xfrm>
            <a:prstGeom prst="rect">
              <a:avLst/>
            </a:prstGeom>
          </p:spPr>
        </p:pic>
        <p:sp>
          <p:nvSpPr>
            <p:cNvPr id="59" name="object 25">
              <a:extLst>
                <a:ext uri="{FF2B5EF4-FFF2-40B4-BE49-F238E27FC236}">
                  <a16:creationId xmlns:a16="http://schemas.microsoft.com/office/drawing/2014/main" id="{3C89AE35-CF31-2CE9-7245-1E3EA6ED37B0}"/>
                </a:ext>
              </a:extLst>
            </p:cNvPr>
            <p:cNvSpPr txBox="1"/>
            <p:nvPr/>
          </p:nvSpPr>
          <p:spPr>
            <a:xfrm>
              <a:off x="7237837" y="3301153"/>
              <a:ext cx="1866930" cy="553998"/>
            </a:xfrm>
            <a:prstGeom prst="rect">
              <a:avLst/>
            </a:prstGeom>
          </p:spPr>
          <p:txBody>
            <a:bodyPr vert="horz" wrap="square" lIns="0" tIns="0" rIns="0" bIns="0" rtlCol="0">
              <a:spAutoFit/>
            </a:bodyPr>
            <a:lstStyle/>
            <a:p>
              <a:pPr algn="l"/>
              <a:r>
                <a:rPr lang="en-US" sz="1200" b="1" dirty="0">
                  <a:solidFill>
                    <a:schemeClr val="accent2"/>
                  </a:solidFill>
                  <a:ea typeface="Open Sans" panose="020B0606030504020204" pitchFamily="34" charset="0"/>
                  <a:cs typeface="Open Sans" panose="020B0606030504020204" pitchFamily="34" charset="0"/>
                </a:rPr>
                <a:t>Daryl Corletto</a:t>
              </a:r>
            </a:p>
            <a:p>
              <a:pPr algn="l"/>
              <a:r>
                <a:rPr lang="en-US" altLang="zh-TW" sz="800" dirty="0">
                  <a:ea typeface="Open Sans" panose="020B0606030504020204" pitchFamily="34" charset="0"/>
                  <a:cs typeface="Open Sans" panose="020B0606030504020204" pitchFamily="34" charset="0"/>
                </a:rPr>
                <a:t>Commercial BDM (VIC)</a:t>
              </a:r>
              <a:endParaRPr lang="en-US" sz="800" b="1" dirty="0">
                <a:ea typeface="Open Sans" panose="020B0606030504020204" pitchFamily="34" charset="0"/>
                <a:cs typeface="Open Sans" panose="020B0606030504020204" pitchFamily="34" charset="0"/>
              </a:endParaRPr>
            </a:p>
            <a:p>
              <a:pPr algn="l"/>
              <a:r>
                <a:rPr lang="en-US" sz="800" b="1" dirty="0">
                  <a:ea typeface="Open Sans" panose="020B0606030504020204" pitchFamily="34" charset="0"/>
                  <a:cs typeface="Open Sans" panose="020B0606030504020204" pitchFamily="34" charset="0"/>
                </a:rPr>
                <a:t>T: </a:t>
              </a:r>
              <a:r>
                <a:rPr lang="en-US" sz="800" dirty="0">
                  <a:ea typeface="Open Sans" panose="020B0606030504020204" pitchFamily="34" charset="0"/>
                  <a:cs typeface="Open Sans" panose="020B0606030504020204" pitchFamily="34" charset="0"/>
                </a:rPr>
                <a:t>0413 419 797 </a:t>
              </a:r>
            </a:p>
            <a:p>
              <a:pPr algn="l"/>
              <a:r>
                <a:rPr lang="en-US" sz="800" b="1" dirty="0">
                  <a:ea typeface="Open Sans" panose="020B0606030504020204" pitchFamily="34" charset="0"/>
                  <a:cs typeface="Open Sans" panose="020B0606030504020204" pitchFamily="34" charset="0"/>
                </a:rPr>
                <a:t>E:</a:t>
              </a:r>
              <a:r>
                <a:rPr lang="en-US" sz="800" b="1" dirty="0">
                  <a:solidFill>
                    <a:srgbClr val="383F39"/>
                  </a:solidFill>
                  <a:ea typeface="Open Sans" panose="020B0606030504020204" pitchFamily="34" charset="0"/>
                  <a:cs typeface="Open Sans" panose="020B0606030504020204" pitchFamily="34" charset="0"/>
                </a:rPr>
                <a:t> </a:t>
              </a:r>
              <a:r>
                <a:rPr lang="en-US" sz="800" dirty="0">
                  <a:solidFill>
                    <a:schemeClr val="accent1"/>
                  </a:solidFill>
                  <a:ea typeface="Open Sans" panose="020B0606030504020204" pitchFamily="34" charset="0"/>
                  <a:cs typeface="Open Sans" panose="020B0606030504020204" pitchFamily="34" charset="0"/>
                  <a:hlinkClick r:id="rId17">
                    <a:extLst>
                      <a:ext uri="{A12FA001-AC4F-418D-AE19-62706E023703}">
                        <ahyp:hlinkClr xmlns:ahyp="http://schemas.microsoft.com/office/drawing/2018/hyperlinkcolor" val="tx"/>
                      </a:ext>
                    </a:extLst>
                  </a:hlinkClick>
                </a:rPr>
                <a:t>daryl.corletto@brighten.com.au</a:t>
              </a:r>
              <a:endParaRPr lang="en-US" sz="800" dirty="0">
                <a:solidFill>
                  <a:schemeClr val="accent1"/>
                </a:solidFill>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E934CF3-0064-7309-AC86-1AB45BC9A9BE}"/>
              </a:ext>
            </a:extLst>
          </p:cNvPr>
          <p:cNvGrpSpPr/>
          <p:nvPr/>
        </p:nvGrpSpPr>
        <p:grpSpPr>
          <a:xfrm>
            <a:off x="6363878" y="1864640"/>
            <a:ext cx="2681468" cy="276999"/>
            <a:chOff x="6096000" y="1811770"/>
            <a:chExt cx="2681468" cy="276999"/>
          </a:xfrm>
        </p:grpSpPr>
        <p:sp>
          <p:nvSpPr>
            <p:cNvPr id="61" name="Rectangle: Rounded Corners 60">
              <a:extLst>
                <a:ext uri="{FF2B5EF4-FFF2-40B4-BE49-F238E27FC236}">
                  <a16:creationId xmlns:a16="http://schemas.microsoft.com/office/drawing/2014/main" id="{E0C55E69-B73C-5139-56FB-B9DD48CECA27}"/>
                </a:ext>
              </a:extLst>
            </p:cNvPr>
            <p:cNvSpPr/>
            <p:nvPr/>
          </p:nvSpPr>
          <p:spPr>
            <a:xfrm>
              <a:off x="6096000" y="1818372"/>
              <a:ext cx="2681468" cy="247897"/>
            </a:xfrm>
            <a:prstGeom prst="roundRect">
              <a:avLst/>
            </a:prstGeom>
            <a:solidFill>
              <a:schemeClr val="accent5"/>
            </a:solidFill>
            <a:ln cap="rnd">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1"/>
                </a:solidFill>
              </a:endParaRPr>
            </a:p>
          </p:txBody>
        </p:sp>
        <p:sp>
          <p:nvSpPr>
            <p:cNvPr id="62" name="TextBox 61">
              <a:extLst>
                <a:ext uri="{FF2B5EF4-FFF2-40B4-BE49-F238E27FC236}">
                  <a16:creationId xmlns:a16="http://schemas.microsoft.com/office/drawing/2014/main" id="{ED6AF00A-D83F-C19D-04FC-998805816CCA}"/>
                </a:ext>
              </a:extLst>
            </p:cNvPr>
            <p:cNvSpPr txBox="1"/>
            <p:nvPr/>
          </p:nvSpPr>
          <p:spPr>
            <a:xfrm>
              <a:off x="6824010" y="1811770"/>
              <a:ext cx="1225448" cy="276999"/>
            </a:xfrm>
            <a:prstGeom prst="rect">
              <a:avLst/>
            </a:prstGeom>
            <a:noFill/>
          </p:spPr>
          <p:txBody>
            <a:bodyPr wrap="square">
              <a:spAutoFit/>
            </a:bodyPr>
            <a:lstStyle/>
            <a:p>
              <a:pPr marL="0" marR="0" lvl="0" indent="0" algn="ctr" defTabSz="587022"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chemeClr val="accent1"/>
                  </a:solidFill>
                  <a:effectLst/>
                  <a:uLnTx/>
                  <a:uFillTx/>
                  <a:latin typeface="+mn-lt"/>
                  <a:ea typeface="Sans Serif Collection" panose="020B0502040504020204" pitchFamily="34" charset="-78"/>
                  <a:cs typeface="Sans Serif Collection" panose="020B0502040504020204" pitchFamily="34" charset="-78"/>
                  <a:sym typeface="Avenir Medium"/>
                </a:rPr>
                <a:t>COMMERCIAL</a:t>
              </a:r>
            </a:p>
          </p:txBody>
        </p:sp>
      </p:grpSp>
      <p:grpSp>
        <p:nvGrpSpPr>
          <p:cNvPr id="89" name="Group 88">
            <a:extLst>
              <a:ext uri="{FF2B5EF4-FFF2-40B4-BE49-F238E27FC236}">
                <a16:creationId xmlns:a16="http://schemas.microsoft.com/office/drawing/2014/main" id="{FC4BABFB-1030-F47E-845F-6A0A73B16775}"/>
              </a:ext>
            </a:extLst>
          </p:cNvPr>
          <p:cNvGrpSpPr/>
          <p:nvPr/>
        </p:nvGrpSpPr>
        <p:grpSpPr>
          <a:xfrm>
            <a:off x="9230732" y="1856690"/>
            <a:ext cx="2681468" cy="276999"/>
            <a:chOff x="8844162" y="1800207"/>
            <a:chExt cx="2681468" cy="276999"/>
          </a:xfrm>
        </p:grpSpPr>
        <p:sp>
          <p:nvSpPr>
            <p:cNvPr id="90" name="Rectangle: Rounded Corners 89">
              <a:extLst>
                <a:ext uri="{FF2B5EF4-FFF2-40B4-BE49-F238E27FC236}">
                  <a16:creationId xmlns:a16="http://schemas.microsoft.com/office/drawing/2014/main" id="{9C955EF1-7D2B-56D0-581A-C7FC6307254C}"/>
                </a:ext>
              </a:extLst>
            </p:cNvPr>
            <p:cNvSpPr/>
            <p:nvPr/>
          </p:nvSpPr>
          <p:spPr>
            <a:xfrm>
              <a:off x="8844162" y="1815643"/>
              <a:ext cx="2681468" cy="247897"/>
            </a:xfrm>
            <a:prstGeom prst="roundRect">
              <a:avLst/>
            </a:prstGeom>
            <a:solidFill>
              <a:schemeClr val="accent5"/>
            </a:solidFill>
            <a:ln cap="rnd">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1"/>
                </a:solidFill>
              </a:endParaRPr>
            </a:p>
          </p:txBody>
        </p:sp>
        <p:sp>
          <p:nvSpPr>
            <p:cNvPr id="91" name="TextBox 90">
              <a:extLst>
                <a:ext uri="{FF2B5EF4-FFF2-40B4-BE49-F238E27FC236}">
                  <a16:creationId xmlns:a16="http://schemas.microsoft.com/office/drawing/2014/main" id="{D8483210-19CF-AC6E-4226-61FF44BED860}"/>
                </a:ext>
              </a:extLst>
            </p:cNvPr>
            <p:cNvSpPr txBox="1"/>
            <p:nvPr/>
          </p:nvSpPr>
          <p:spPr>
            <a:xfrm>
              <a:off x="9176328" y="1800207"/>
              <a:ext cx="2017137" cy="276999"/>
            </a:xfrm>
            <a:prstGeom prst="rect">
              <a:avLst/>
            </a:prstGeom>
            <a:noFill/>
          </p:spPr>
          <p:txBody>
            <a:bodyPr wrap="square">
              <a:spAutoFit/>
            </a:bodyPr>
            <a:lstStyle/>
            <a:p>
              <a:pPr marL="0" marR="0" lvl="0" indent="0" algn="ctr" defTabSz="587022"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chemeClr val="accent1"/>
                  </a:solidFill>
                  <a:effectLst/>
                  <a:uLnTx/>
                  <a:uFillTx/>
                  <a:latin typeface="+mn-lt"/>
                  <a:ea typeface="Sans Serif Collection" panose="020B0502040504020204" pitchFamily="34" charset="-78"/>
                  <a:cs typeface="Sans Serif Collection" panose="020B0502040504020204" pitchFamily="34" charset="-78"/>
                  <a:sym typeface="Avenir Medium"/>
                </a:rPr>
                <a:t>REVERSE MORTGAGES</a:t>
              </a:r>
            </a:p>
          </p:txBody>
        </p:sp>
      </p:grpSp>
      <p:grpSp>
        <p:nvGrpSpPr>
          <p:cNvPr id="63" name="Group 62">
            <a:extLst>
              <a:ext uri="{FF2B5EF4-FFF2-40B4-BE49-F238E27FC236}">
                <a16:creationId xmlns:a16="http://schemas.microsoft.com/office/drawing/2014/main" id="{58CCC749-B3EC-70D3-444D-F518F333B09D}"/>
              </a:ext>
            </a:extLst>
          </p:cNvPr>
          <p:cNvGrpSpPr/>
          <p:nvPr/>
        </p:nvGrpSpPr>
        <p:grpSpPr>
          <a:xfrm>
            <a:off x="3506687" y="4494403"/>
            <a:ext cx="2681468" cy="276999"/>
            <a:chOff x="8844162" y="1809041"/>
            <a:chExt cx="2681468" cy="276999"/>
          </a:xfrm>
        </p:grpSpPr>
        <p:sp>
          <p:nvSpPr>
            <p:cNvPr id="73" name="Rectangle: Rounded Corners 72">
              <a:extLst>
                <a:ext uri="{FF2B5EF4-FFF2-40B4-BE49-F238E27FC236}">
                  <a16:creationId xmlns:a16="http://schemas.microsoft.com/office/drawing/2014/main" id="{09AAF64C-F9E2-0058-90D7-2A059EBF4B3E}"/>
                </a:ext>
              </a:extLst>
            </p:cNvPr>
            <p:cNvSpPr/>
            <p:nvPr/>
          </p:nvSpPr>
          <p:spPr>
            <a:xfrm>
              <a:off x="8844162" y="1815643"/>
              <a:ext cx="2681468" cy="247897"/>
            </a:xfrm>
            <a:prstGeom prst="roundRect">
              <a:avLst/>
            </a:prstGeom>
            <a:solidFill>
              <a:schemeClr val="accent5"/>
            </a:solidFill>
            <a:ln cap="rnd">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1"/>
                </a:solidFill>
              </a:endParaRPr>
            </a:p>
          </p:txBody>
        </p:sp>
        <p:sp>
          <p:nvSpPr>
            <p:cNvPr id="75" name="TextBox 74">
              <a:extLst>
                <a:ext uri="{FF2B5EF4-FFF2-40B4-BE49-F238E27FC236}">
                  <a16:creationId xmlns:a16="http://schemas.microsoft.com/office/drawing/2014/main" id="{17E1DBD6-4940-4EBA-F2B2-103EB9D0C567}"/>
                </a:ext>
              </a:extLst>
            </p:cNvPr>
            <p:cNvSpPr txBox="1"/>
            <p:nvPr/>
          </p:nvSpPr>
          <p:spPr>
            <a:xfrm>
              <a:off x="9581390" y="1809041"/>
              <a:ext cx="1214714" cy="276999"/>
            </a:xfrm>
            <a:prstGeom prst="rect">
              <a:avLst/>
            </a:prstGeom>
            <a:noFill/>
          </p:spPr>
          <p:txBody>
            <a:bodyPr wrap="square">
              <a:spAutoFit/>
            </a:bodyPr>
            <a:lstStyle/>
            <a:p>
              <a:pPr marL="0" marR="0" lvl="0" indent="0" algn="ctr" defTabSz="587022"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chemeClr val="accent1"/>
                  </a:solidFill>
                  <a:effectLst/>
                  <a:uLnTx/>
                  <a:uFillTx/>
                  <a:latin typeface="+mn-lt"/>
                  <a:ea typeface="Sans Serif Collection" panose="020B0502040504020204" pitchFamily="34" charset="-78"/>
                  <a:cs typeface="Sans Serif Collection" panose="020B0502040504020204" pitchFamily="34" charset="-78"/>
                  <a:sym typeface="Avenir Medium"/>
                </a:rPr>
                <a:t>SA</a:t>
              </a:r>
            </a:p>
          </p:txBody>
        </p:sp>
      </p:grpSp>
      <p:grpSp>
        <p:nvGrpSpPr>
          <p:cNvPr id="6" name="Group 5">
            <a:extLst>
              <a:ext uri="{FF2B5EF4-FFF2-40B4-BE49-F238E27FC236}">
                <a16:creationId xmlns:a16="http://schemas.microsoft.com/office/drawing/2014/main" id="{EC40B4DD-2224-A5AE-E5DB-DACFBCA15354}"/>
              </a:ext>
            </a:extLst>
          </p:cNvPr>
          <p:cNvGrpSpPr/>
          <p:nvPr/>
        </p:nvGrpSpPr>
        <p:grpSpPr>
          <a:xfrm>
            <a:off x="580525" y="4451512"/>
            <a:ext cx="2689322" cy="719999"/>
            <a:chOff x="580525" y="4324440"/>
            <a:chExt cx="2689322" cy="719999"/>
          </a:xfrm>
        </p:grpSpPr>
        <p:sp>
          <p:nvSpPr>
            <p:cNvPr id="19" name="object 30">
              <a:extLst>
                <a:ext uri="{FF2B5EF4-FFF2-40B4-BE49-F238E27FC236}">
                  <a16:creationId xmlns:a16="http://schemas.microsoft.com/office/drawing/2014/main" id="{3A7FE660-122B-D35B-ABFC-D4333C7FF358}"/>
                </a:ext>
              </a:extLst>
            </p:cNvPr>
            <p:cNvSpPr txBox="1"/>
            <p:nvPr/>
          </p:nvSpPr>
          <p:spPr>
            <a:xfrm>
              <a:off x="1402918" y="4367331"/>
              <a:ext cx="1866929" cy="677108"/>
            </a:xfrm>
            <a:prstGeom prst="rect">
              <a:avLst/>
            </a:prstGeom>
          </p:spPr>
          <p:txBody>
            <a:bodyPr vert="horz" wrap="square" lIns="0" tIns="0" rIns="0" bIns="0" rtlCol="0">
              <a:spAutoFit/>
            </a:bodyPr>
            <a:lstStyle/>
            <a:p>
              <a:pPr algn="l"/>
              <a:r>
                <a:rPr lang="en-US" sz="1200" b="1" dirty="0">
                  <a:solidFill>
                    <a:schemeClr val="accent2"/>
                  </a:solidFill>
                  <a:ea typeface="Open Sans" panose="020B0606030504020204" pitchFamily="34" charset="0"/>
                  <a:cs typeface="Open Sans" panose="020B0606030504020204" pitchFamily="34" charset="0"/>
                </a:rPr>
                <a:t>Jay Allen</a:t>
              </a:r>
            </a:p>
            <a:p>
              <a:pPr algn="l"/>
              <a:r>
                <a:rPr lang="en-AU" sz="800" dirty="0">
                  <a:ea typeface="Open Sans" panose="020B0606030504020204" pitchFamily="34" charset="0"/>
                  <a:cs typeface="Open Sans" panose="020B0606030504020204" pitchFamily="34" charset="0"/>
                </a:rPr>
                <a:t>Senior BDM (VIC) | </a:t>
              </a:r>
            </a:p>
            <a:p>
              <a:pPr algn="l"/>
              <a:r>
                <a:rPr lang="en-AU" sz="800" dirty="0">
                  <a:ea typeface="Open Sans" panose="020B0606030504020204" pitchFamily="34" charset="0"/>
                  <a:cs typeface="Open Sans" panose="020B0606030504020204" pitchFamily="34" charset="0"/>
                </a:rPr>
                <a:t>National Aggregation Manager</a:t>
              </a:r>
              <a:r>
                <a:rPr lang="en-US" altLang="zh-TW" sz="800" dirty="0">
                  <a:ea typeface="Open Sans" panose="020B0606030504020204" pitchFamily="34" charset="0"/>
                  <a:cs typeface="Open Sans" panose="020B0606030504020204" pitchFamily="34" charset="0"/>
                </a:rPr>
                <a:t> </a:t>
              </a:r>
            </a:p>
            <a:p>
              <a:pPr algn="l"/>
              <a:r>
                <a:rPr lang="en-US" sz="800" b="1" dirty="0">
                  <a:ea typeface="Open Sans" panose="020B0606030504020204" pitchFamily="34" charset="0"/>
                  <a:cs typeface="Open Sans" panose="020B0606030504020204" pitchFamily="34" charset="0"/>
                </a:rPr>
                <a:t>T: </a:t>
              </a:r>
              <a:r>
                <a:rPr lang="en-US" sz="800" dirty="0">
                  <a:ea typeface="Open Sans" panose="020B0606030504020204" pitchFamily="34" charset="0"/>
                  <a:cs typeface="Open Sans" panose="020B0606030504020204" pitchFamily="34" charset="0"/>
                </a:rPr>
                <a:t>0426 398 073</a:t>
              </a:r>
            </a:p>
            <a:p>
              <a:pPr algn="l"/>
              <a:r>
                <a:rPr lang="en-US" sz="800" b="1" dirty="0">
                  <a:ea typeface="Open Sans" panose="020B0606030504020204" pitchFamily="34" charset="0"/>
                  <a:cs typeface="Open Sans" panose="020B0606030504020204" pitchFamily="34" charset="0"/>
                </a:rPr>
                <a:t>E:</a:t>
              </a:r>
              <a:r>
                <a:rPr lang="en-US" sz="800" dirty="0">
                  <a:solidFill>
                    <a:srgbClr val="383F39"/>
                  </a:solidFill>
                  <a:ea typeface="Open Sans" panose="020B0606030504020204" pitchFamily="34" charset="0"/>
                  <a:cs typeface="Open Sans" panose="020B0606030504020204" pitchFamily="34" charset="0"/>
                </a:rPr>
                <a:t> </a:t>
              </a:r>
              <a:r>
                <a:rPr lang="en-US" sz="800" dirty="0">
                  <a:solidFill>
                    <a:schemeClr val="accent1"/>
                  </a:solidFill>
                  <a:ea typeface="Open Sans" panose="020B0606030504020204" pitchFamily="34" charset="0"/>
                  <a:cs typeface="Open Sans" panose="020B0606030504020204" pitchFamily="34" charset="0"/>
                  <a:hlinkClick r:id="rId18">
                    <a:extLst>
                      <a:ext uri="{A12FA001-AC4F-418D-AE19-62706E023703}">
                        <ahyp:hlinkClr xmlns:ahyp="http://schemas.microsoft.com/office/drawing/2018/hyperlinkcolor" val="tx"/>
                      </a:ext>
                    </a:extLst>
                  </a:hlinkClick>
                </a:rPr>
                <a:t>jay.allen@brighten.com.au</a:t>
              </a:r>
              <a:endParaRPr lang="en-US" sz="800" dirty="0">
                <a:solidFill>
                  <a:schemeClr val="accent1"/>
                </a:solidFill>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332C9D29-84E8-6C76-296F-2C882224DEDC}"/>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580525" y="4324440"/>
              <a:ext cx="719999" cy="719999"/>
            </a:xfrm>
            <a:prstGeom prst="rect">
              <a:avLst/>
            </a:prstGeom>
          </p:spPr>
        </p:pic>
      </p:grpSp>
      <p:grpSp>
        <p:nvGrpSpPr>
          <p:cNvPr id="22" name="Group 21">
            <a:extLst>
              <a:ext uri="{FF2B5EF4-FFF2-40B4-BE49-F238E27FC236}">
                <a16:creationId xmlns:a16="http://schemas.microsoft.com/office/drawing/2014/main" id="{B5ACD640-10CA-3FF6-B3EC-0D699EC6A61D}"/>
              </a:ext>
            </a:extLst>
          </p:cNvPr>
          <p:cNvGrpSpPr/>
          <p:nvPr/>
        </p:nvGrpSpPr>
        <p:grpSpPr>
          <a:xfrm>
            <a:off x="9232217" y="2269332"/>
            <a:ext cx="2652581" cy="720000"/>
            <a:chOff x="9232217" y="2269332"/>
            <a:chExt cx="2652581" cy="720000"/>
          </a:xfrm>
        </p:grpSpPr>
        <p:sp>
          <p:nvSpPr>
            <p:cNvPr id="66" name="object 28">
              <a:extLst>
                <a:ext uri="{FF2B5EF4-FFF2-40B4-BE49-F238E27FC236}">
                  <a16:creationId xmlns:a16="http://schemas.microsoft.com/office/drawing/2014/main" id="{BDD498FC-509C-8EAE-B412-7BF18E2E9140}"/>
                </a:ext>
              </a:extLst>
            </p:cNvPr>
            <p:cNvSpPr txBox="1"/>
            <p:nvPr/>
          </p:nvSpPr>
          <p:spPr>
            <a:xfrm>
              <a:off x="10017869" y="2342751"/>
              <a:ext cx="1866929" cy="553998"/>
            </a:xfrm>
            <a:prstGeom prst="rect">
              <a:avLst/>
            </a:prstGeom>
          </p:spPr>
          <p:txBody>
            <a:bodyPr vert="horz" wrap="square" lIns="0" tIns="0" rIns="0" bIns="0" rtlCol="0" anchor="t">
              <a:spAutoFit/>
            </a:bodyPr>
            <a:lstStyle/>
            <a:p>
              <a:pPr algn="l"/>
              <a:r>
                <a:rPr lang="en-US" sz="1200" b="1" dirty="0">
                  <a:solidFill>
                    <a:schemeClr val="accent2"/>
                  </a:solidFill>
                  <a:ea typeface="Open Sans"/>
                  <a:cs typeface="Open Sans"/>
                </a:rPr>
                <a:t>Sharon Yardley</a:t>
              </a:r>
              <a:endParaRPr lang="en-US" dirty="0">
                <a:solidFill>
                  <a:schemeClr val="accent2"/>
                </a:solidFill>
              </a:endParaRPr>
            </a:p>
            <a:p>
              <a:pPr algn="l"/>
              <a:r>
                <a:rPr lang="en-US" altLang="zh-TW" sz="800" dirty="0">
                  <a:ea typeface="Open Sans"/>
                  <a:cs typeface="Open Sans"/>
                </a:rPr>
                <a:t>Head of Reverse Mortgages</a:t>
              </a:r>
              <a:endParaRPr lang="en-US" sz="800" dirty="0">
                <a:ea typeface="Open Sans" panose="020B0606030504020204" pitchFamily="34" charset="0"/>
                <a:cs typeface="Open Sans" panose="020B0606030504020204" pitchFamily="34" charset="0"/>
              </a:endParaRPr>
            </a:p>
            <a:p>
              <a:pPr algn="l"/>
              <a:r>
                <a:rPr lang="en-US" sz="800" b="1" dirty="0">
                  <a:ea typeface="Open Sans"/>
                  <a:cs typeface="Open Sans"/>
                </a:rPr>
                <a:t>T:</a:t>
              </a:r>
              <a:r>
                <a:rPr lang="en-US" sz="800" dirty="0">
                  <a:ea typeface="Open Sans" panose="020B0606030504020204" pitchFamily="34" charset="0"/>
                  <a:cs typeface="Open Sans" panose="020B0606030504020204" pitchFamily="34" charset="0"/>
                </a:rPr>
                <a:t> 0422 474 009 </a:t>
              </a:r>
            </a:p>
            <a:p>
              <a:pPr algn="l"/>
              <a:r>
                <a:rPr lang="en-US" sz="800" b="1" dirty="0">
                  <a:ea typeface="Open Sans"/>
                  <a:cs typeface="Open Sans"/>
                </a:rPr>
                <a:t>E: </a:t>
              </a:r>
              <a:r>
                <a:rPr lang="en-US" sz="800" dirty="0">
                  <a:solidFill>
                    <a:schemeClr val="accent1"/>
                  </a:solidFill>
                  <a:ea typeface="Open Sans"/>
                  <a:cs typeface="Open Sans"/>
                  <a:hlinkClick r:id="rId20">
                    <a:extLst>
                      <a:ext uri="{A12FA001-AC4F-418D-AE19-62706E023703}">
                        <ahyp:hlinkClr xmlns:ahyp="http://schemas.microsoft.com/office/drawing/2018/hyperlinkcolor" val="tx"/>
                      </a:ext>
                    </a:extLst>
                  </a:hlinkClick>
                </a:rPr>
                <a:t>sharon.yardley@brighten.com.au</a:t>
              </a:r>
            </a:p>
          </p:txBody>
        </p:sp>
        <p:pic>
          <p:nvPicPr>
            <p:cNvPr id="18" name="Picture 17">
              <a:extLst>
                <a:ext uri="{FF2B5EF4-FFF2-40B4-BE49-F238E27FC236}">
                  <a16:creationId xmlns:a16="http://schemas.microsoft.com/office/drawing/2014/main" id="{7C77BBFD-2C12-984D-D3C1-AE8B2D5F26D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32217" y="2269332"/>
              <a:ext cx="720000" cy="720000"/>
            </a:xfrm>
            <a:prstGeom prst="rect">
              <a:avLst/>
            </a:prstGeom>
          </p:spPr>
        </p:pic>
      </p:grpSp>
      <p:grpSp>
        <p:nvGrpSpPr>
          <p:cNvPr id="23" name="Group 22">
            <a:extLst>
              <a:ext uri="{FF2B5EF4-FFF2-40B4-BE49-F238E27FC236}">
                <a16:creationId xmlns:a16="http://schemas.microsoft.com/office/drawing/2014/main" id="{D25EBE00-3539-197B-7C68-61A8EE36524E}"/>
              </a:ext>
            </a:extLst>
          </p:cNvPr>
          <p:cNvGrpSpPr/>
          <p:nvPr/>
        </p:nvGrpSpPr>
        <p:grpSpPr>
          <a:xfrm>
            <a:off x="9232217" y="3186765"/>
            <a:ext cx="2652580" cy="720000"/>
            <a:chOff x="9232217" y="3186765"/>
            <a:chExt cx="2652580" cy="720000"/>
          </a:xfrm>
        </p:grpSpPr>
        <p:sp>
          <p:nvSpPr>
            <p:cNvPr id="69" name="object 28">
              <a:extLst>
                <a:ext uri="{FF2B5EF4-FFF2-40B4-BE49-F238E27FC236}">
                  <a16:creationId xmlns:a16="http://schemas.microsoft.com/office/drawing/2014/main" id="{A92767B5-9A83-53B5-AD23-052DA65C85FC}"/>
                </a:ext>
              </a:extLst>
            </p:cNvPr>
            <p:cNvSpPr txBox="1"/>
            <p:nvPr/>
          </p:nvSpPr>
          <p:spPr>
            <a:xfrm>
              <a:off x="10017868" y="3290248"/>
              <a:ext cx="1866929" cy="553998"/>
            </a:xfrm>
            <a:prstGeom prst="rect">
              <a:avLst/>
            </a:prstGeom>
          </p:spPr>
          <p:txBody>
            <a:bodyPr vert="horz" wrap="square" lIns="0" tIns="0" rIns="0" bIns="0" rtlCol="0" anchor="t">
              <a:spAutoFit/>
            </a:bodyPr>
            <a:lstStyle/>
            <a:p>
              <a:pPr algn="l"/>
              <a:r>
                <a:rPr lang="en-US" sz="1200" b="1" dirty="0">
                  <a:solidFill>
                    <a:schemeClr val="accent2"/>
                  </a:solidFill>
                  <a:ea typeface="Open Sans"/>
                  <a:cs typeface="Open Sans"/>
                </a:rPr>
                <a:t>Nick Taylor</a:t>
              </a:r>
            </a:p>
            <a:p>
              <a:pPr algn="l"/>
              <a:r>
                <a:rPr lang="en-US" altLang="zh-TW" sz="800" dirty="0">
                  <a:ea typeface="Open Sans"/>
                  <a:cs typeface="Open Sans"/>
                </a:rPr>
                <a:t>Reverse Mortgages Manager</a:t>
              </a:r>
              <a:endParaRPr lang="en-US" sz="800" dirty="0">
                <a:ea typeface="Open Sans" panose="020B0606030504020204" pitchFamily="34" charset="0"/>
                <a:cs typeface="Open Sans" panose="020B0606030504020204" pitchFamily="34" charset="0"/>
              </a:endParaRPr>
            </a:p>
            <a:p>
              <a:pPr algn="l"/>
              <a:r>
                <a:rPr lang="en-US" sz="800" b="1" dirty="0">
                  <a:ea typeface="Open Sans"/>
                  <a:cs typeface="Open Sans"/>
                </a:rPr>
                <a:t>T:</a:t>
              </a:r>
              <a:r>
                <a:rPr lang="en-US" sz="800" dirty="0">
                  <a:ea typeface="Open Sans"/>
                  <a:cs typeface="Open Sans"/>
                </a:rPr>
                <a:t> 0494 652 270 </a:t>
              </a:r>
            </a:p>
            <a:p>
              <a:pPr algn="l"/>
              <a:r>
                <a:rPr lang="en-US" sz="800" b="1" dirty="0">
                  <a:ea typeface="Open Sans"/>
                  <a:cs typeface="Open Sans"/>
                </a:rPr>
                <a:t>E:</a:t>
              </a:r>
              <a:r>
                <a:rPr lang="en-US" sz="800" b="1" dirty="0">
                  <a:solidFill>
                    <a:srgbClr val="383F39"/>
                  </a:solidFill>
                  <a:ea typeface="Open Sans"/>
                  <a:cs typeface="Open Sans"/>
                </a:rPr>
                <a:t> </a:t>
              </a:r>
              <a:r>
                <a:rPr lang="en-US" sz="800" dirty="0">
                  <a:solidFill>
                    <a:schemeClr val="accent1"/>
                  </a:solidFill>
                  <a:ea typeface="Open Sans"/>
                  <a:cs typeface="Open Sans"/>
                  <a:hlinkClick r:id="rId22">
                    <a:extLst>
                      <a:ext uri="{A12FA001-AC4F-418D-AE19-62706E023703}">
                        <ahyp:hlinkClr xmlns:ahyp="http://schemas.microsoft.com/office/drawing/2018/hyperlinkcolor" val="tx"/>
                      </a:ext>
                    </a:extLst>
                  </a:hlinkClick>
                </a:rPr>
                <a:t>nicholas.taylor@brighten.com.au</a:t>
              </a:r>
            </a:p>
          </p:txBody>
        </p:sp>
        <p:pic>
          <p:nvPicPr>
            <p:cNvPr id="21" name="Picture 20">
              <a:extLst>
                <a:ext uri="{FF2B5EF4-FFF2-40B4-BE49-F238E27FC236}">
                  <a16:creationId xmlns:a16="http://schemas.microsoft.com/office/drawing/2014/main" id="{2225975B-6D21-92D3-D074-CD3C269B6C7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32217" y="3186765"/>
              <a:ext cx="720000" cy="720000"/>
            </a:xfrm>
            <a:prstGeom prst="rect">
              <a:avLst/>
            </a:prstGeom>
          </p:spPr>
        </p:pic>
      </p:grpSp>
    </p:spTree>
    <p:extLst>
      <p:ext uri="{BB962C8B-B14F-4D97-AF65-F5344CB8AC3E}">
        <p14:creationId xmlns:p14="http://schemas.microsoft.com/office/powerpoint/2010/main" val="3189257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5A5D76-55F5-6325-1E9F-41BE7C29A0AE}"/>
              </a:ext>
            </a:extLst>
          </p:cNvPr>
          <p:cNvSpPr txBox="1">
            <a:spLocks/>
          </p:cNvSpPr>
          <p:nvPr/>
        </p:nvSpPr>
        <p:spPr>
          <a:xfrm>
            <a:off x="637578" y="393064"/>
            <a:ext cx="7545188" cy="332399"/>
          </a:xfrm>
          <a:prstGeom prst="rect">
            <a:avLst/>
          </a:prstGeom>
          <a:noFill/>
        </p:spPr>
        <p:txBody>
          <a:bodyPr wrap="square" lIns="0" tIns="0" rIns="0" bIns="0" rtlCol="0" anchor="ctr">
            <a:spAutoFit/>
          </a:bodyPr>
          <a:lstStyle>
            <a:defPPr>
              <a:defRPr lang="en-US"/>
            </a:defPPr>
            <a:lvl1pPr>
              <a:lnSpc>
                <a:spcPct val="90000"/>
              </a:lnSpc>
              <a:defRPr sz="4000">
                <a:solidFill>
                  <a:schemeClr val="tx1">
                    <a:lumMod val="65000"/>
                    <a:lumOff val="35000"/>
                  </a:schemeClr>
                </a:solidFill>
                <a:latin typeface="Barlow SemiBold" panose="00000700000000000000" pitchFamily="2" charset="0"/>
                <a:ea typeface="Roboto Condensed" panose="02000000000000000000" pitchFamily="2" charset="0"/>
                <a:cs typeface="Liberation Sans" panose="020B0604020202020204" pitchFamily="34" charset="0"/>
              </a:defRPr>
            </a:lvl1pPr>
          </a:lstStyle>
          <a:p>
            <a:r>
              <a:rPr lang="en-US" sz="2400" b="1" dirty="0">
                <a:solidFill>
                  <a:schemeClr val="accent2"/>
                </a:solidFill>
                <a:latin typeface="+mn-lt"/>
                <a:ea typeface="Open Sans SemiBold" pitchFamily="2" charset="0"/>
                <a:cs typeface="Open Sans SemiBold" pitchFamily="2" charset="0"/>
              </a:rPr>
              <a:t>YOUR RELATIONSHIP MANAGEMENT TEAM</a:t>
            </a:r>
          </a:p>
        </p:txBody>
      </p:sp>
      <p:sp>
        <p:nvSpPr>
          <p:cNvPr id="6" name="Rectangle: Rounded Corners 5">
            <a:extLst>
              <a:ext uri="{FF2B5EF4-FFF2-40B4-BE49-F238E27FC236}">
                <a16:creationId xmlns:a16="http://schemas.microsoft.com/office/drawing/2014/main" id="{27CEED96-DAF4-01CA-0974-8ADD69847A66}"/>
              </a:ext>
            </a:extLst>
          </p:cNvPr>
          <p:cNvSpPr/>
          <p:nvPr/>
        </p:nvSpPr>
        <p:spPr>
          <a:xfrm>
            <a:off x="637578" y="2438400"/>
            <a:ext cx="10997026" cy="4014472"/>
          </a:xfrm>
          <a:prstGeom prst="roundRect">
            <a:avLst>
              <a:gd name="adj" fmla="val 1353"/>
            </a:avLst>
          </a:prstGeom>
          <a:solidFill>
            <a:srgbClr val="FFFFFF"/>
          </a:solidFill>
          <a:ln>
            <a:noFill/>
          </a:ln>
          <a:effectLst>
            <a:outerShdw blurRad="444500" dist="127000" dir="5400000" sx="96000" sy="96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6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7" name="Slide Number Placeholder 2">
            <a:extLst>
              <a:ext uri="{FF2B5EF4-FFF2-40B4-BE49-F238E27FC236}">
                <a16:creationId xmlns:a16="http://schemas.microsoft.com/office/drawing/2014/main" id="{3C621A15-802E-719C-3DCA-1A9D6D34C144}"/>
              </a:ext>
            </a:extLst>
          </p:cNvPr>
          <p:cNvSpPr txBox="1">
            <a:spLocks/>
          </p:cNvSpPr>
          <p:nvPr/>
        </p:nvSpPr>
        <p:spPr>
          <a:xfrm>
            <a:off x="11792453" y="6519172"/>
            <a:ext cx="399547" cy="271869"/>
          </a:xfrm>
          <a:prstGeom prst="rect">
            <a:avLst/>
          </a:prstGeom>
        </p:spPr>
        <p:txBody>
          <a:bodyPr/>
          <a:lstStyle>
            <a:defPPr>
              <a:defRPr lang="en-US"/>
            </a:defPPr>
            <a:lvl1pPr marL="0" algn="l" defTabSz="914400" rtl="0" eaLnBrk="1" latinLnBrk="0" hangingPunct="1">
              <a:defRPr sz="1000" b="0" i="0" kern="120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uk-UA" smtClean="0">
                <a:solidFill>
                  <a:schemeClr val="tx1"/>
                </a:solidFill>
              </a:rPr>
              <a:pPr/>
              <a:t>2</a:t>
            </a:fld>
            <a:endParaRPr lang="uk-UA">
              <a:solidFill>
                <a:schemeClr val="tx1"/>
              </a:solidFill>
            </a:endParaRPr>
          </a:p>
        </p:txBody>
      </p:sp>
      <p:grpSp>
        <p:nvGrpSpPr>
          <p:cNvPr id="8" name="Group 7">
            <a:extLst>
              <a:ext uri="{FF2B5EF4-FFF2-40B4-BE49-F238E27FC236}">
                <a16:creationId xmlns:a16="http://schemas.microsoft.com/office/drawing/2014/main" id="{31026A9F-0A56-DA72-F9F3-5F43BAFB40F7}"/>
              </a:ext>
            </a:extLst>
          </p:cNvPr>
          <p:cNvGrpSpPr/>
          <p:nvPr/>
        </p:nvGrpSpPr>
        <p:grpSpPr>
          <a:xfrm>
            <a:off x="832434" y="2613912"/>
            <a:ext cx="2611806" cy="2756276"/>
            <a:chOff x="3875022" y="3741871"/>
            <a:chExt cx="2611806" cy="2756276"/>
          </a:xfrm>
        </p:grpSpPr>
        <p:sp>
          <p:nvSpPr>
            <p:cNvPr id="9" name="object 25">
              <a:extLst>
                <a:ext uri="{FF2B5EF4-FFF2-40B4-BE49-F238E27FC236}">
                  <a16:creationId xmlns:a16="http://schemas.microsoft.com/office/drawing/2014/main" id="{B790896E-2352-3CB7-6188-73283B29F7D7}"/>
                </a:ext>
              </a:extLst>
            </p:cNvPr>
            <p:cNvSpPr txBox="1"/>
            <p:nvPr/>
          </p:nvSpPr>
          <p:spPr>
            <a:xfrm>
              <a:off x="3875022" y="6036482"/>
              <a:ext cx="2611806" cy="461665"/>
            </a:xfrm>
            <a:prstGeom prst="rect">
              <a:avLst/>
            </a:prstGeom>
          </p:spPr>
          <p:txBody>
            <a:bodyPr vert="horz" wrap="square" lIns="0" tIns="0" rIns="0" bIns="0" rtlCol="0">
              <a:spAutoFit/>
            </a:bodyPr>
            <a:lstStyle/>
            <a:p>
              <a:pPr algn="ctr"/>
              <a:r>
                <a:rPr lang="en-US" sz="1600" b="1" dirty="0">
                  <a:solidFill>
                    <a:schemeClr val="accent2"/>
                  </a:solidFill>
                  <a:ea typeface="Open Sans" panose="020B0606030504020204" pitchFamily="34" charset="0"/>
                  <a:cs typeface="Open Sans" panose="020B0606030504020204" pitchFamily="34" charset="0"/>
                </a:rPr>
                <a:t>Hannah McNeill</a:t>
              </a:r>
            </a:p>
            <a:p>
              <a:pPr algn="ctr"/>
              <a:r>
                <a:rPr lang="en-US" altLang="zh-TW" sz="1400" dirty="0">
                  <a:ea typeface="Open Sans" panose="020B0606030504020204" pitchFamily="34" charset="0"/>
                  <a:cs typeface="Open Sans" panose="020B0606030504020204" pitchFamily="34" charset="0"/>
                </a:rPr>
                <a:t>Relationship Manager </a:t>
              </a:r>
            </a:p>
          </p:txBody>
        </p:sp>
        <p:pic>
          <p:nvPicPr>
            <p:cNvPr id="10" name="Picture 9">
              <a:extLst>
                <a:ext uri="{FF2B5EF4-FFF2-40B4-BE49-F238E27FC236}">
                  <a16:creationId xmlns:a16="http://schemas.microsoft.com/office/drawing/2014/main" id="{CF8AFE37-2C1E-1E10-6A63-4D078FF786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20925" y="3741871"/>
              <a:ext cx="2160000" cy="2160000"/>
            </a:xfrm>
            <a:prstGeom prst="rect">
              <a:avLst/>
            </a:prstGeom>
          </p:spPr>
        </p:pic>
      </p:grpSp>
      <p:grpSp>
        <p:nvGrpSpPr>
          <p:cNvPr id="11" name="Group 10">
            <a:extLst>
              <a:ext uri="{FF2B5EF4-FFF2-40B4-BE49-F238E27FC236}">
                <a16:creationId xmlns:a16="http://schemas.microsoft.com/office/drawing/2014/main" id="{20ADAF1B-7817-AE02-B960-ED6984F47C01}"/>
              </a:ext>
            </a:extLst>
          </p:cNvPr>
          <p:cNvGrpSpPr/>
          <p:nvPr/>
        </p:nvGrpSpPr>
        <p:grpSpPr>
          <a:xfrm>
            <a:off x="6063368" y="2613912"/>
            <a:ext cx="2611806" cy="2761356"/>
            <a:chOff x="6636243" y="3741871"/>
            <a:chExt cx="2611806" cy="2761356"/>
          </a:xfrm>
        </p:grpSpPr>
        <p:sp>
          <p:nvSpPr>
            <p:cNvPr id="12" name="object 26">
              <a:extLst>
                <a:ext uri="{FF2B5EF4-FFF2-40B4-BE49-F238E27FC236}">
                  <a16:creationId xmlns:a16="http://schemas.microsoft.com/office/drawing/2014/main" id="{DC94D909-5CBD-EBA8-B44D-060B02C10432}"/>
                </a:ext>
              </a:extLst>
            </p:cNvPr>
            <p:cNvSpPr txBox="1"/>
            <p:nvPr/>
          </p:nvSpPr>
          <p:spPr>
            <a:xfrm>
              <a:off x="6636243" y="6041562"/>
              <a:ext cx="2611806" cy="461665"/>
            </a:xfrm>
            <a:prstGeom prst="rect">
              <a:avLst/>
            </a:prstGeom>
          </p:spPr>
          <p:txBody>
            <a:bodyPr vert="horz" wrap="square" lIns="0" tIns="0" rIns="0" bIns="0" rtlCol="0">
              <a:spAutoFit/>
            </a:bodyPr>
            <a:lstStyle/>
            <a:p>
              <a:pPr algn="ctr"/>
              <a:r>
                <a:rPr lang="en-US" sz="1600" b="1" dirty="0">
                  <a:solidFill>
                    <a:schemeClr val="accent2"/>
                  </a:solidFill>
                  <a:ea typeface="Open Sans" panose="020B0606030504020204" pitchFamily="34" charset="0"/>
                  <a:cs typeface="Open Sans" panose="020B0606030504020204" pitchFamily="34" charset="0"/>
                </a:rPr>
                <a:t>Serina Ma</a:t>
              </a:r>
            </a:p>
            <a:p>
              <a:pPr algn="ctr"/>
              <a:r>
                <a:rPr lang="en-US" altLang="zh-TW" sz="1400" dirty="0">
                  <a:ea typeface="Open Sans" panose="020B0606030504020204" pitchFamily="34" charset="0"/>
                  <a:cs typeface="Open Sans" panose="020B0606030504020204" pitchFamily="34" charset="0"/>
                </a:rPr>
                <a:t>Relationship Manager</a:t>
              </a:r>
            </a:p>
          </p:txBody>
        </p:sp>
        <p:pic>
          <p:nvPicPr>
            <p:cNvPr id="13" name="Picture 12">
              <a:extLst>
                <a:ext uri="{FF2B5EF4-FFF2-40B4-BE49-F238E27FC236}">
                  <a16:creationId xmlns:a16="http://schemas.microsoft.com/office/drawing/2014/main" id="{E2AB51F2-5F03-185B-025C-50DDFBA49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62146" y="3741871"/>
              <a:ext cx="2160000" cy="2160000"/>
            </a:xfrm>
            <a:prstGeom prst="rect">
              <a:avLst/>
            </a:prstGeom>
          </p:spPr>
        </p:pic>
      </p:grpSp>
      <p:grpSp>
        <p:nvGrpSpPr>
          <p:cNvPr id="14" name="Group 13">
            <a:extLst>
              <a:ext uri="{FF2B5EF4-FFF2-40B4-BE49-F238E27FC236}">
                <a16:creationId xmlns:a16="http://schemas.microsoft.com/office/drawing/2014/main" id="{F0627473-CCC1-7DEE-EB42-08B582A9CB4E}"/>
              </a:ext>
            </a:extLst>
          </p:cNvPr>
          <p:cNvGrpSpPr/>
          <p:nvPr/>
        </p:nvGrpSpPr>
        <p:grpSpPr>
          <a:xfrm>
            <a:off x="3447901" y="2613912"/>
            <a:ext cx="2611806" cy="2750832"/>
            <a:chOff x="1113801" y="3599631"/>
            <a:chExt cx="2611806" cy="2750832"/>
          </a:xfrm>
        </p:grpSpPr>
        <p:sp>
          <p:nvSpPr>
            <p:cNvPr id="15" name="object 26">
              <a:extLst>
                <a:ext uri="{FF2B5EF4-FFF2-40B4-BE49-F238E27FC236}">
                  <a16:creationId xmlns:a16="http://schemas.microsoft.com/office/drawing/2014/main" id="{4821D09D-13AF-45E3-BE9D-2CF8A0ABF104}"/>
                </a:ext>
              </a:extLst>
            </p:cNvPr>
            <p:cNvSpPr txBox="1"/>
            <p:nvPr/>
          </p:nvSpPr>
          <p:spPr>
            <a:xfrm>
              <a:off x="1113801" y="5888798"/>
              <a:ext cx="2611806" cy="461665"/>
            </a:xfrm>
            <a:prstGeom prst="rect">
              <a:avLst/>
            </a:prstGeom>
          </p:spPr>
          <p:txBody>
            <a:bodyPr vert="horz" wrap="square" lIns="0" tIns="0" rIns="0" bIns="0" rtlCol="0">
              <a:spAutoFit/>
            </a:bodyPr>
            <a:lstStyle/>
            <a:p>
              <a:pPr algn="ctr"/>
              <a:r>
                <a:rPr lang="en-US" sz="1600" b="1" dirty="0">
                  <a:solidFill>
                    <a:schemeClr val="accent2"/>
                  </a:solidFill>
                  <a:ea typeface="Open Sans" panose="020B0606030504020204" pitchFamily="34" charset="0"/>
                  <a:cs typeface="Open Sans" panose="020B0606030504020204" pitchFamily="34" charset="0"/>
                </a:rPr>
                <a:t>Susan Sampson</a:t>
              </a:r>
            </a:p>
            <a:p>
              <a:pPr algn="ctr"/>
              <a:r>
                <a:rPr lang="en-US" altLang="zh-TW" sz="1400" dirty="0">
                  <a:ea typeface="Open Sans" panose="020B0606030504020204" pitchFamily="34" charset="0"/>
                  <a:cs typeface="Open Sans" panose="020B0606030504020204" pitchFamily="34" charset="0"/>
                </a:rPr>
                <a:t>Relationship Manager </a:t>
              </a:r>
            </a:p>
          </p:txBody>
        </p:sp>
        <p:pic>
          <p:nvPicPr>
            <p:cNvPr id="16" name="Picture 15">
              <a:extLst>
                <a:ext uri="{FF2B5EF4-FFF2-40B4-BE49-F238E27FC236}">
                  <a16:creationId xmlns:a16="http://schemas.microsoft.com/office/drawing/2014/main" id="{91D2EA38-9196-41CB-C431-43F68B53C5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39704" y="3599631"/>
              <a:ext cx="2160000" cy="2160000"/>
            </a:xfrm>
            <a:prstGeom prst="rect">
              <a:avLst/>
            </a:prstGeom>
          </p:spPr>
        </p:pic>
      </p:grpSp>
      <p:grpSp>
        <p:nvGrpSpPr>
          <p:cNvPr id="17" name="Group 16">
            <a:extLst>
              <a:ext uri="{FF2B5EF4-FFF2-40B4-BE49-F238E27FC236}">
                <a16:creationId xmlns:a16="http://schemas.microsoft.com/office/drawing/2014/main" id="{88C6C02D-929D-B65F-2F9A-BBFABC2D1B45}"/>
              </a:ext>
            </a:extLst>
          </p:cNvPr>
          <p:cNvGrpSpPr/>
          <p:nvPr/>
        </p:nvGrpSpPr>
        <p:grpSpPr>
          <a:xfrm>
            <a:off x="8678836" y="2613912"/>
            <a:ext cx="2611806" cy="2761356"/>
            <a:chOff x="9397463" y="3741871"/>
            <a:chExt cx="2611806" cy="2761356"/>
          </a:xfrm>
        </p:grpSpPr>
        <p:sp>
          <p:nvSpPr>
            <p:cNvPr id="18" name="object 26">
              <a:extLst>
                <a:ext uri="{FF2B5EF4-FFF2-40B4-BE49-F238E27FC236}">
                  <a16:creationId xmlns:a16="http://schemas.microsoft.com/office/drawing/2014/main" id="{D10451B5-1B6D-308D-33BC-D47276C104B8}"/>
                </a:ext>
              </a:extLst>
            </p:cNvPr>
            <p:cNvSpPr txBox="1"/>
            <p:nvPr/>
          </p:nvSpPr>
          <p:spPr>
            <a:xfrm>
              <a:off x="9397463" y="6041562"/>
              <a:ext cx="2611806" cy="461665"/>
            </a:xfrm>
            <a:prstGeom prst="rect">
              <a:avLst/>
            </a:prstGeom>
          </p:spPr>
          <p:txBody>
            <a:bodyPr vert="horz" wrap="square" lIns="0" tIns="0" rIns="0" bIns="0" rtlCol="0">
              <a:spAutoFit/>
            </a:bodyPr>
            <a:lstStyle/>
            <a:p>
              <a:pPr algn="ctr"/>
              <a:r>
                <a:rPr lang="en-US" sz="1600" b="1" dirty="0">
                  <a:solidFill>
                    <a:schemeClr val="accent2"/>
                  </a:solidFill>
                  <a:ea typeface="Open Sans" panose="020B0606030504020204" pitchFamily="34" charset="0"/>
                  <a:cs typeface="Open Sans" panose="020B0606030504020204" pitchFamily="34" charset="0"/>
                </a:rPr>
                <a:t>Thomas Do</a:t>
              </a:r>
            </a:p>
            <a:p>
              <a:pPr algn="ctr"/>
              <a:r>
                <a:rPr lang="en-US" altLang="zh-TW" sz="1400" dirty="0">
                  <a:ea typeface="Open Sans" panose="020B0606030504020204" pitchFamily="34" charset="0"/>
                  <a:cs typeface="Open Sans" panose="020B0606030504020204" pitchFamily="34" charset="0"/>
                </a:rPr>
                <a:t>Relationship Manager</a:t>
              </a:r>
            </a:p>
          </p:txBody>
        </p:sp>
        <p:pic>
          <p:nvPicPr>
            <p:cNvPr id="19" name="Picture 18">
              <a:extLst>
                <a:ext uri="{FF2B5EF4-FFF2-40B4-BE49-F238E27FC236}">
                  <a16:creationId xmlns:a16="http://schemas.microsoft.com/office/drawing/2014/main" id="{F0C7FA86-FDEC-1831-733E-29FBA1D36C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23366" y="3741871"/>
              <a:ext cx="2160000" cy="2160000"/>
            </a:xfrm>
            <a:prstGeom prst="rect">
              <a:avLst/>
            </a:prstGeom>
          </p:spPr>
        </p:pic>
      </p:grpSp>
      <p:cxnSp>
        <p:nvCxnSpPr>
          <p:cNvPr id="20" name="Straight Connector 19">
            <a:extLst>
              <a:ext uri="{FF2B5EF4-FFF2-40B4-BE49-F238E27FC236}">
                <a16:creationId xmlns:a16="http://schemas.microsoft.com/office/drawing/2014/main" id="{7A29AE72-08DB-6907-AE44-D0DA3723EC42}"/>
              </a:ext>
            </a:extLst>
          </p:cNvPr>
          <p:cNvCxnSpPr>
            <a:cxnSpLocks/>
          </p:cNvCxnSpPr>
          <p:nvPr/>
        </p:nvCxnSpPr>
        <p:spPr>
          <a:xfrm>
            <a:off x="832434" y="5610732"/>
            <a:ext cx="10475463" cy="0"/>
          </a:xfrm>
          <a:prstGeom prst="line">
            <a:avLst/>
          </a:prstGeom>
          <a:noFill/>
          <a:ln w="635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grpSp>
        <p:nvGrpSpPr>
          <p:cNvPr id="24" name="Group 23">
            <a:extLst>
              <a:ext uri="{FF2B5EF4-FFF2-40B4-BE49-F238E27FC236}">
                <a16:creationId xmlns:a16="http://schemas.microsoft.com/office/drawing/2014/main" id="{56A5E468-76D1-AECE-53EB-DB9EF3259DDE}"/>
              </a:ext>
            </a:extLst>
          </p:cNvPr>
          <p:cNvGrpSpPr/>
          <p:nvPr/>
        </p:nvGrpSpPr>
        <p:grpSpPr>
          <a:xfrm>
            <a:off x="2535860" y="5835576"/>
            <a:ext cx="7120281" cy="392453"/>
            <a:chOff x="2473860" y="7737155"/>
            <a:chExt cx="7120282" cy="392453"/>
          </a:xfrm>
        </p:grpSpPr>
        <p:sp>
          <p:nvSpPr>
            <p:cNvPr id="22" name="object 29">
              <a:extLst>
                <a:ext uri="{FF2B5EF4-FFF2-40B4-BE49-F238E27FC236}">
                  <a16:creationId xmlns:a16="http://schemas.microsoft.com/office/drawing/2014/main" id="{9B6F8789-5227-8118-25DE-38398AFA426A}"/>
                </a:ext>
              </a:extLst>
            </p:cNvPr>
            <p:cNvSpPr txBox="1"/>
            <p:nvPr/>
          </p:nvSpPr>
          <p:spPr>
            <a:xfrm>
              <a:off x="2927660" y="7866869"/>
              <a:ext cx="6666482" cy="184666"/>
            </a:xfrm>
            <a:prstGeom prst="rect">
              <a:avLst/>
            </a:prstGeom>
          </p:spPr>
          <p:txBody>
            <a:bodyPr vert="horz" wrap="square" lIns="0" tIns="0" rIns="0" bIns="0" rtlCol="0">
              <a:spAutoFit/>
            </a:bodyPr>
            <a:lstStyle/>
            <a:p>
              <a:pPr algn="l"/>
              <a:r>
                <a:rPr lang="en-US" sz="1200">
                  <a:ea typeface="Open Sans" panose="020B0606030504020204" pitchFamily="34" charset="0"/>
                  <a:cs typeface="Open Sans" panose="020B0606030504020204" pitchFamily="34" charset="0"/>
                </a:rPr>
                <a:t>For support, please contact our Relationship Management team at </a:t>
              </a:r>
              <a:r>
                <a:rPr lang="en-AU" sz="1200">
                  <a:solidFill>
                    <a:schemeClr val="accent1"/>
                  </a:solidFill>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rmteam@brighten.com.au</a:t>
              </a:r>
              <a:endParaRPr lang="en-US" sz="1200">
                <a:solidFill>
                  <a:schemeClr val="accent1"/>
                </a:solidFill>
                <a:ea typeface="Open Sans" panose="020B0606030504020204" pitchFamily="34" charset="0"/>
                <a:cs typeface="Open Sans" panose="020B0606030504020204" pitchFamily="34" charset="0"/>
              </a:endParaRPr>
            </a:p>
          </p:txBody>
        </p:sp>
        <p:pic>
          <p:nvPicPr>
            <p:cNvPr id="23" name="Graphic 22" descr="Email outline">
              <a:extLst>
                <a:ext uri="{FF2B5EF4-FFF2-40B4-BE49-F238E27FC236}">
                  <a16:creationId xmlns:a16="http://schemas.microsoft.com/office/drawing/2014/main" id="{B10A5BB0-C90C-4C1E-9B60-94C54DD03EB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73860" y="7737155"/>
              <a:ext cx="392453" cy="392453"/>
            </a:xfrm>
            <a:prstGeom prst="rect">
              <a:avLst/>
            </a:prstGeom>
          </p:spPr>
        </p:pic>
      </p:grpSp>
      <p:graphicFrame>
        <p:nvGraphicFramePr>
          <p:cNvPr id="2" name="Table 1">
            <a:extLst>
              <a:ext uri="{FF2B5EF4-FFF2-40B4-BE49-F238E27FC236}">
                <a16:creationId xmlns:a16="http://schemas.microsoft.com/office/drawing/2014/main" id="{B32D8E8E-70FE-44AC-9901-EA5C384652A3}"/>
              </a:ext>
            </a:extLst>
          </p:cNvPr>
          <p:cNvGraphicFramePr>
            <a:graphicFrameLocks noGrp="1"/>
          </p:cNvGraphicFramePr>
          <p:nvPr>
            <p:extLst>
              <p:ext uri="{D42A27DB-BD31-4B8C-83A1-F6EECF244321}">
                <p14:modId xmlns:p14="http://schemas.microsoft.com/office/powerpoint/2010/main" val="1356605144"/>
              </p:ext>
            </p:extLst>
          </p:nvPr>
        </p:nvGraphicFramePr>
        <p:xfrm>
          <a:off x="557395" y="1058087"/>
          <a:ext cx="11077209" cy="995617"/>
        </p:xfrm>
        <a:graphic>
          <a:graphicData uri="http://schemas.openxmlformats.org/drawingml/2006/table">
            <a:tbl>
              <a:tblPr firstRow="1" bandRow="1">
                <a:tableStyleId>{5940675A-B579-460E-94D1-54222C63F5DA}</a:tableStyleId>
              </a:tblPr>
              <a:tblGrid>
                <a:gridCol w="11077209">
                  <a:extLst>
                    <a:ext uri="{9D8B030D-6E8A-4147-A177-3AD203B41FA5}">
                      <a16:colId xmlns:a16="http://schemas.microsoft.com/office/drawing/2014/main" val="774813065"/>
                    </a:ext>
                  </a:extLst>
                </a:gridCol>
              </a:tblGrid>
              <a:tr h="630943">
                <a:tc>
                  <a:txBody>
                    <a:bodyPr/>
                    <a:lstStyle/>
                    <a:p>
                      <a:pPr algn="ctr">
                        <a:lnSpc>
                          <a:spcPts val="1800"/>
                        </a:lnSpc>
                      </a:pPr>
                      <a:r>
                        <a:rPr lang="en-US" sz="1400" b="0" i="0" u="none" strike="noStrike" cap="none" spc="0" baseline="0" dirty="0">
                          <a:ln>
                            <a:noFill/>
                          </a:ln>
                          <a:solidFill>
                            <a:schemeClr val="tx1"/>
                          </a:solidFill>
                          <a:effectLst/>
                          <a:uFillTx/>
                          <a:latin typeface="+mn-lt"/>
                          <a:ea typeface="+mn-ea"/>
                          <a:cs typeface="+mn-cs"/>
                          <a:sym typeface="Helvetica Light"/>
                        </a:rPr>
                        <a:t>Our Relationship Management team are an extension of our frontline support for brokers. They’re here to help whenever a BDM isn’t immediately available, providing prompt assistance across a wide range of needs. From workshopping scenarios and guiding you through AOL and online submissions, to helping progress applications and keeping files moving smoothly toward settlement, they ensure you always have a knowledgeable and responsive point of contact. They play a vital role in delivering the seamless, broker-first experience we’re known for.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72041249"/>
                  </a:ext>
                </a:extLst>
              </a:tr>
            </a:tbl>
          </a:graphicData>
        </a:graphic>
      </p:graphicFrame>
    </p:spTree>
    <p:extLst>
      <p:ext uri="{BB962C8B-B14F-4D97-AF65-F5344CB8AC3E}">
        <p14:creationId xmlns:p14="http://schemas.microsoft.com/office/powerpoint/2010/main" val="3105922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4AC168-D394-4FF6-B0D4-2DBD8D23B223}"/>
              </a:ext>
            </a:extLst>
          </p:cNvPr>
          <p:cNvSpPr/>
          <p:nvPr/>
        </p:nvSpPr>
        <p:spPr>
          <a:xfrm>
            <a:off x="7529737" y="3075057"/>
            <a:ext cx="4386289" cy="707886"/>
          </a:xfrm>
          <a:prstGeom prst="rect">
            <a:avLst/>
          </a:prstGeom>
        </p:spPr>
        <p:txBody>
          <a:bodyPr wrap="square">
            <a:spAutoFit/>
          </a:bodyPr>
          <a:lstStyle/>
          <a:p>
            <a:r>
              <a:rPr lang="en-US" sz="4000" b="1">
                <a:solidFill>
                  <a:schemeClr val="bg1"/>
                </a:solidFill>
                <a:latin typeface="Open Sans "/>
              </a:rPr>
              <a:t>Contact Us</a:t>
            </a:r>
          </a:p>
        </p:txBody>
      </p:sp>
      <p:sp>
        <p:nvSpPr>
          <p:cNvPr id="28" name="Freeform 12">
            <a:extLst>
              <a:ext uri="{FF2B5EF4-FFF2-40B4-BE49-F238E27FC236}">
                <a16:creationId xmlns:a16="http://schemas.microsoft.com/office/drawing/2014/main" id="{C3A5CA8A-B1AD-41D7-AB78-7AF46E23727C}"/>
              </a:ext>
            </a:extLst>
          </p:cNvPr>
          <p:cNvSpPr>
            <a:spLocks/>
          </p:cNvSpPr>
          <p:nvPr/>
        </p:nvSpPr>
        <p:spPr bwMode="auto">
          <a:xfrm flipH="1">
            <a:off x="6892030" y="3351047"/>
            <a:ext cx="102340" cy="172840"/>
          </a:xfrm>
          <a:custGeom>
            <a:avLst/>
            <a:gdLst>
              <a:gd name="T0" fmla="*/ 71438 w 21"/>
              <a:gd name="T1" fmla="*/ 62049 h 35"/>
              <a:gd name="T2" fmla="*/ 13607 w 21"/>
              <a:gd name="T3" fmla="*/ 120650 h 35"/>
              <a:gd name="T4" fmla="*/ 10205 w 21"/>
              <a:gd name="T5" fmla="*/ 120650 h 35"/>
              <a:gd name="T6" fmla="*/ 6804 w 21"/>
              <a:gd name="T7" fmla="*/ 120650 h 35"/>
              <a:gd name="T8" fmla="*/ 3402 w 21"/>
              <a:gd name="T9" fmla="*/ 113756 h 35"/>
              <a:gd name="T10" fmla="*/ 0 w 21"/>
              <a:gd name="T11" fmla="*/ 110309 h 35"/>
              <a:gd name="T12" fmla="*/ 3402 w 21"/>
              <a:gd name="T13" fmla="*/ 106861 h 35"/>
              <a:gd name="T14" fmla="*/ 51027 w 21"/>
              <a:gd name="T15" fmla="*/ 58601 h 35"/>
              <a:gd name="T16" fmla="*/ 3402 w 21"/>
              <a:gd name="T17" fmla="*/ 10341 h 35"/>
              <a:gd name="T18" fmla="*/ 0 w 21"/>
              <a:gd name="T19" fmla="*/ 10341 h 35"/>
              <a:gd name="T20" fmla="*/ 3402 w 21"/>
              <a:gd name="T21" fmla="*/ 6894 h 35"/>
              <a:gd name="T22" fmla="*/ 6804 w 21"/>
              <a:gd name="T23" fmla="*/ 0 h 35"/>
              <a:gd name="T24" fmla="*/ 10205 w 21"/>
              <a:gd name="T25" fmla="*/ 0 h 35"/>
              <a:gd name="T26" fmla="*/ 13607 w 21"/>
              <a:gd name="T27" fmla="*/ 0 h 35"/>
              <a:gd name="T28" fmla="*/ 71438 w 21"/>
              <a:gd name="T29" fmla="*/ 58601 h 35"/>
              <a:gd name="T30" fmla="*/ 71438 w 21"/>
              <a:gd name="T31" fmla="*/ 58601 h 35"/>
              <a:gd name="T32" fmla="*/ 71438 w 21"/>
              <a:gd name="T33" fmla="*/ 62049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35">
                <a:moveTo>
                  <a:pt x="21" y="18"/>
                </a:moveTo>
                <a:cubicBezTo>
                  <a:pt x="4" y="35"/>
                  <a:pt x="4" y="35"/>
                  <a:pt x="4" y="35"/>
                </a:cubicBezTo>
                <a:cubicBezTo>
                  <a:pt x="4" y="35"/>
                  <a:pt x="3" y="35"/>
                  <a:pt x="3" y="35"/>
                </a:cubicBezTo>
                <a:cubicBezTo>
                  <a:pt x="3" y="35"/>
                  <a:pt x="3" y="35"/>
                  <a:pt x="2" y="35"/>
                </a:cubicBezTo>
                <a:cubicBezTo>
                  <a:pt x="1" y="33"/>
                  <a:pt x="1" y="33"/>
                  <a:pt x="1" y="33"/>
                </a:cubicBezTo>
                <a:cubicBezTo>
                  <a:pt x="0" y="33"/>
                  <a:pt x="0" y="33"/>
                  <a:pt x="0" y="32"/>
                </a:cubicBezTo>
                <a:cubicBezTo>
                  <a:pt x="0" y="32"/>
                  <a:pt x="0" y="32"/>
                  <a:pt x="1" y="31"/>
                </a:cubicBezTo>
                <a:cubicBezTo>
                  <a:pt x="15" y="17"/>
                  <a:pt x="15" y="17"/>
                  <a:pt x="15" y="17"/>
                </a:cubicBezTo>
                <a:cubicBezTo>
                  <a:pt x="1" y="3"/>
                  <a:pt x="1" y="3"/>
                  <a:pt x="1" y="3"/>
                </a:cubicBezTo>
                <a:cubicBezTo>
                  <a:pt x="0" y="3"/>
                  <a:pt x="0" y="3"/>
                  <a:pt x="0" y="3"/>
                </a:cubicBezTo>
                <a:cubicBezTo>
                  <a:pt x="0" y="2"/>
                  <a:pt x="0" y="2"/>
                  <a:pt x="1" y="2"/>
                </a:cubicBezTo>
                <a:cubicBezTo>
                  <a:pt x="2" y="0"/>
                  <a:pt x="2" y="0"/>
                  <a:pt x="2" y="0"/>
                </a:cubicBezTo>
                <a:cubicBezTo>
                  <a:pt x="3" y="0"/>
                  <a:pt x="3" y="0"/>
                  <a:pt x="3" y="0"/>
                </a:cubicBezTo>
                <a:cubicBezTo>
                  <a:pt x="3" y="0"/>
                  <a:pt x="4" y="0"/>
                  <a:pt x="4" y="0"/>
                </a:cubicBezTo>
                <a:cubicBezTo>
                  <a:pt x="21" y="17"/>
                  <a:pt x="21" y="17"/>
                  <a:pt x="21" y="17"/>
                </a:cubicBezTo>
                <a:cubicBezTo>
                  <a:pt x="21" y="17"/>
                  <a:pt x="21" y="17"/>
                  <a:pt x="21" y="17"/>
                </a:cubicBezTo>
                <a:cubicBezTo>
                  <a:pt x="21" y="18"/>
                  <a:pt x="21" y="18"/>
                  <a:pt x="21" y="1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chemeClr val="bg1"/>
              </a:solidFill>
              <a:latin typeface="Lato" panose="020F0502020204030203" pitchFamily="34" charset="0"/>
              <a:ea typeface="Lato" panose="020F0502020204030203" pitchFamily="34" charset="0"/>
              <a:cs typeface="Lato" panose="020F0502020204030203" pitchFamily="34" charset="0"/>
            </a:endParaRPr>
          </a:p>
        </p:txBody>
      </p:sp>
      <p:cxnSp>
        <p:nvCxnSpPr>
          <p:cNvPr id="1024" name="Straight Connector 1023">
            <a:extLst>
              <a:ext uri="{FF2B5EF4-FFF2-40B4-BE49-F238E27FC236}">
                <a16:creationId xmlns:a16="http://schemas.microsoft.com/office/drawing/2014/main" id="{05261C3C-DE6F-41B0-A58B-589138531BF1}"/>
              </a:ext>
            </a:extLst>
          </p:cNvPr>
          <p:cNvCxnSpPr/>
          <p:nvPr/>
        </p:nvCxnSpPr>
        <p:spPr>
          <a:xfrm>
            <a:off x="6385302" y="6857999"/>
            <a:ext cx="3434806"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AB96782B-890A-C39E-7F44-8B8D9DF25D85}"/>
              </a:ext>
            </a:extLst>
          </p:cNvPr>
          <p:cNvSpPr>
            <a:spLocks noGrp="1"/>
          </p:cNvSpPr>
          <p:nvPr>
            <p:ph type="sldNum" sz="quarter" idx="4"/>
          </p:nvPr>
        </p:nvSpPr>
        <p:spPr/>
        <p:txBody>
          <a:bodyPr/>
          <a:lstStyle/>
          <a:p>
            <a:fld id="{86CB4B4D-7CA3-9044-876B-883B54F8677D}" type="slidenum">
              <a:rPr lang="uk-UA" smtClean="0"/>
              <a:pPr/>
              <a:t>3</a:t>
            </a:fld>
            <a:endParaRPr lang="uk-UA"/>
          </a:p>
        </p:txBody>
      </p:sp>
      <p:sp>
        <p:nvSpPr>
          <p:cNvPr id="13" name="Rectangle 12">
            <a:extLst>
              <a:ext uri="{FF2B5EF4-FFF2-40B4-BE49-F238E27FC236}">
                <a16:creationId xmlns:a16="http://schemas.microsoft.com/office/drawing/2014/main" id="{60855527-2A59-5C72-2273-D37DF086FDC4}"/>
              </a:ext>
            </a:extLst>
          </p:cNvPr>
          <p:cNvSpPr/>
          <p:nvPr/>
        </p:nvSpPr>
        <p:spPr>
          <a:xfrm>
            <a:off x="540316" y="781050"/>
            <a:ext cx="2488634" cy="1711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467CD3D6-DE3C-BD93-12D4-3CD92E1818A0}"/>
              </a:ext>
            </a:extLst>
          </p:cNvPr>
          <p:cNvGrpSpPr/>
          <p:nvPr/>
        </p:nvGrpSpPr>
        <p:grpSpPr>
          <a:xfrm>
            <a:off x="655809" y="5406914"/>
            <a:ext cx="5242510" cy="809384"/>
            <a:chOff x="603724" y="5811606"/>
            <a:chExt cx="5242510" cy="809384"/>
          </a:xfrm>
        </p:grpSpPr>
        <p:sp>
          <p:nvSpPr>
            <p:cNvPr id="14" name="Rectangle: Rounded Corners 13">
              <a:extLst>
                <a:ext uri="{FF2B5EF4-FFF2-40B4-BE49-F238E27FC236}">
                  <a16:creationId xmlns:a16="http://schemas.microsoft.com/office/drawing/2014/main" id="{C52EE55F-3AC4-1A38-ACEB-B685939B31F6}"/>
                </a:ext>
              </a:extLst>
            </p:cNvPr>
            <p:cNvSpPr/>
            <p:nvPr/>
          </p:nvSpPr>
          <p:spPr>
            <a:xfrm>
              <a:off x="889234" y="5828384"/>
              <a:ext cx="4957000" cy="792605"/>
            </a:xfrm>
            <a:prstGeom prst="roundRect">
              <a:avLst>
                <a:gd name="adj" fmla="val 18094"/>
              </a:avLst>
            </a:prstGeom>
            <a:solidFill>
              <a:schemeClr val="bg1"/>
            </a:solidFill>
            <a:effectLst>
              <a:outerShdw blurRad="127000" dist="63500" dir="5400000" algn="t" rotWithShape="0">
                <a:prstClr val="black">
                  <a:alpha val="15000"/>
                </a:prstClr>
              </a:outerShdw>
            </a:effectLst>
          </p:spPr>
          <p:txBody>
            <a:bodyPr wrap="square" lIns="0" tIns="0" rIns="0" bIns="0" rtlCol="0"/>
            <a:lstStyle/>
            <a:p>
              <a:endParaRPr lang="en-US" sz="4219"/>
            </a:p>
          </p:txBody>
        </p:sp>
        <p:grpSp>
          <p:nvGrpSpPr>
            <p:cNvPr id="21" name="Group 20">
              <a:extLst>
                <a:ext uri="{FF2B5EF4-FFF2-40B4-BE49-F238E27FC236}">
                  <a16:creationId xmlns:a16="http://schemas.microsoft.com/office/drawing/2014/main" id="{F1C92C83-DF48-0E52-CDDC-47A6A9DAC40B}"/>
                </a:ext>
              </a:extLst>
            </p:cNvPr>
            <p:cNvGrpSpPr/>
            <p:nvPr/>
          </p:nvGrpSpPr>
          <p:grpSpPr>
            <a:xfrm>
              <a:off x="603724" y="5811606"/>
              <a:ext cx="809380" cy="809384"/>
              <a:chOff x="-1431233" y="5395282"/>
              <a:chExt cx="809380" cy="809384"/>
            </a:xfrm>
          </p:grpSpPr>
          <p:grpSp>
            <p:nvGrpSpPr>
              <p:cNvPr id="17" name="Group 16">
                <a:extLst>
                  <a:ext uri="{FF2B5EF4-FFF2-40B4-BE49-F238E27FC236}">
                    <a16:creationId xmlns:a16="http://schemas.microsoft.com/office/drawing/2014/main" id="{2E9F32A7-E129-9819-F2B0-8DAD6EC5951A}"/>
                  </a:ext>
                </a:extLst>
              </p:cNvPr>
              <p:cNvGrpSpPr/>
              <p:nvPr/>
            </p:nvGrpSpPr>
            <p:grpSpPr>
              <a:xfrm rot="16200000">
                <a:off x="-1431235" y="5395284"/>
                <a:ext cx="809384" cy="809380"/>
                <a:chOff x="8750149" y="1414138"/>
                <a:chExt cx="547524" cy="547522"/>
              </a:xfrm>
            </p:grpSpPr>
            <p:sp>
              <p:nvSpPr>
                <p:cNvPr id="19" name="Oval 18">
                  <a:extLst>
                    <a:ext uri="{FF2B5EF4-FFF2-40B4-BE49-F238E27FC236}">
                      <a16:creationId xmlns:a16="http://schemas.microsoft.com/office/drawing/2014/main" id="{173B4AD6-6992-4488-73BD-124942DD28E2}"/>
                    </a:ext>
                  </a:extLst>
                </p:cNvPr>
                <p:cNvSpPr/>
                <p:nvPr/>
              </p:nvSpPr>
              <p:spPr>
                <a:xfrm>
                  <a:off x="8750149" y="1414138"/>
                  <a:ext cx="547524" cy="547522"/>
                </a:xfrm>
                <a:prstGeom prst="ellipse">
                  <a:avLst/>
                </a:prstGeom>
                <a:solidFill>
                  <a:schemeClr val="bg1"/>
                </a:solidFill>
                <a:ln>
                  <a:noFill/>
                </a:ln>
                <a:effectLst>
                  <a:outerShdw blurRad="215900" sx="78000" sy="78000" algn="ctr"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20" name="Oval 19">
                  <a:extLst>
                    <a:ext uri="{FF2B5EF4-FFF2-40B4-BE49-F238E27FC236}">
                      <a16:creationId xmlns:a16="http://schemas.microsoft.com/office/drawing/2014/main" id="{3FCD7DD4-5F05-ED44-E047-337DC440F767}"/>
                    </a:ext>
                  </a:extLst>
                </p:cNvPr>
                <p:cNvSpPr/>
                <p:nvPr/>
              </p:nvSpPr>
              <p:spPr>
                <a:xfrm>
                  <a:off x="8800714" y="1464705"/>
                  <a:ext cx="446393" cy="446389"/>
                </a:xfrm>
                <a:prstGeom prst="ellipse">
                  <a:avLst/>
                </a:prstGeom>
                <a:solidFill>
                  <a:schemeClr val="accent1"/>
                </a:solidFill>
                <a:ln>
                  <a:noFill/>
                </a:ln>
                <a:effectLst>
                  <a:outerShdw blurRad="838200" dist="381000" dir="5400000" sx="95000" sy="95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grpSp>
          <p:pic>
            <p:nvPicPr>
              <p:cNvPr id="15" name="Graphic 14" descr="Telephone outline">
                <a:extLst>
                  <a:ext uri="{FF2B5EF4-FFF2-40B4-BE49-F238E27FC236}">
                    <a16:creationId xmlns:a16="http://schemas.microsoft.com/office/drawing/2014/main" id="{AE76F9F1-90DE-2F38-FE84-89B2ACFCA35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267858" y="5558659"/>
                <a:ext cx="482629" cy="482629"/>
              </a:xfrm>
              <a:prstGeom prst="rect">
                <a:avLst/>
              </a:prstGeom>
            </p:spPr>
          </p:pic>
        </p:grpSp>
        <p:sp>
          <p:nvSpPr>
            <p:cNvPr id="22" name="object 29">
              <a:extLst>
                <a:ext uri="{FF2B5EF4-FFF2-40B4-BE49-F238E27FC236}">
                  <a16:creationId xmlns:a16="http://schemas.microsoft.com/office/drawing/2014/main" id="{E754B0EC-E198-D438-1E8C-F34162EB6479}"/>
                </a:ext>
              </a:extLst>
            </p:cNvPr>
            <p:cNvSpPr txBox="1"/>
            <p:nvPr/>
          </p:nvSpPr>
          <p:spPr>
            <a:xfrm>
              <a:off x="1645256" y="6010909"/>
              <a:ext cx="3852515" cy="427553"/>
            </a:xfrm>
            <a:prstGeom prst="rect">
              <a:avLst/>
            </a:prstGeom>
          </p:spPr>
          <p:txBody>
            <a:bodyPr vert="horz" wrap="square" lIns="0" tIns="0" rIns="0" bIns="0" rtlCol="0">
              <a:spAutoFit/>
            </a:bodyPr>
            <a:lstStyle/>
            <a:p>
              <a:pPr algn="l">
                <a:lnSpc>
                  <a:spcPct val="120000"/>
                </a:lnSpc>
                <a:spcAft>
                  <a:spcPts val="600"/>
                </a:spcAft>
              </a:pPr>
              <a:r>
                <a:rPr lang="en-US" sz="1200">
                  <a:ea typeface="Open Sans" panose="020B0606030504020204" pitchFamily="34" charset="0"/>
                  <a:cs typeface="Open Sans" panose="020B0606030504020204" pitchFamily="34" charset="0"/>
                </a:rPr>
                <a:t>Call Brighten on </a:t>
              </a:r>
              <a:r>
                <a:rPr lang="en-US" sz="1200">
                  <a:solidFill>
                    <a:srgbClr val="383F39"/>
                  </a:solidFill>
                  <a:ea typeface="Open Sans" panose="020B0606030504020204" pitchFamily="34" charset="0"/>
                  <a:cs typeface="Open Sans" panose="020B0606030504020204" pitchFamily="34" charset="0"/>
                  <a:hlinkClick r:id="rId3"/>
                </a:rPr>
                <a:t>13 14 88</a:t>
              </a:r>
              <a:r>
                <a:rPr lang="en-US" sz="1200">
                  <a:solidFill>
                    <a:srgbClr val="383F39"/>
                  </a:solidFill>
                  <a:ea typeface="Open Sans" panose="020B0606030504020204" pitchFamily="34" charset="0"/>
                  <a:cs typeface="Open Sans" panose="020B0606030504020204" pitchFamily="34" charset="0"/>
                </a:rPr>
                <a:t> </a:t>
              </a:r>
              <a:r>
                <a:rPr lang="en-US" sz="1200">
                  <a:ea typeface="Open Sans" panose="020B0606030504020204" pitchFamily="34" charset="0"/>
                  <a:cs typeface="Open Sans" panose="020B0606030504020204" pitchFamily="34" charset="0"/>
                </a:rPr>
                <a:t>at any stage of your application process for assistance.</a:t>
              </a:r>
            </a:p>
          </p:txBody>
        </p:sp>
      </p:grpSp>
      <p:sp>
        <p:nvSpPr>
          <p:cNvPr id="25" name="Rectangle: Rounded Corners 24">
            <a:extLst>
              <a:ext uri="{FF2B5EF4-FFF2-40B4-BE49-F238E27FC236}">
                <a16:creationId xmlns:a16="http://schemas.microsoft.com/office/drawing/2014/main" id="{64E29231-290D-CF4E-2A4E-499ED03B2A77}"/>
              </a:ext>
            </a:extLst>
          </p:cNvPr>
          <p:cNvSpPr/>
          <p:nvPr/>
        </p:nvSpPr>
        <p:spPr>
          <a:xfrm>
            <a:off x="8076309" y="508945"/>
            <a:ext cx="3657600" cy="694229"/>
          </a:xfrm>
          <a:prstGeom prst="roundRect">
            <a:avLst>
              <a:gd name="adj" fmla="val 15519"/>
            </a:avLst>
          </a:prstGeom>
          <a:solidFill>
            <a:srgbClr val="F9F9F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a:ln>
                <a:noFill/>
              </a:ln>
              <a:solidFill>
                <a:srgbClr val="FFFFFF"/>
              </a:solidFill>
              <a:effectLst/>
              <a:uFillTx/>
              <a:latin typeface="Open Sans" pitchFamily="2" charset="0"/>
              <a:ea typeface="Open Sans" pitchFamily="2" charset="0"/>
              <a:cs typeface="Open Sans" pitchFamily="2" charset="0"/>
              <a:sym typeface="Helvetica Light"/>
            </a:endParaRPr>
          </a:p>
        </p:txBody>
      </p:sp>
      <p:sp>
        <p:nvSpPr>
          <p:cNvPr id="26" name="Rectangle: Rounded Corners 25">
            <a:extLst>
              <a:ext uri="{FF2B5EF4-FFF2-40B4-BE49-F238E27FC236}">
                <a16:creationId xmlns:a16="http://schemas.microsoft.com/office/drawing/2014/main" id="{A9888E01-C59E-57F8-76C6-6F466FA1DF36}"/>
              </a:ext>
            </a:extLst>
          </p:cNvPr>
          <p:cNvSpPr/>
          <p:nvPr/>
        </p:nvSpPr>
        <p:spPr>
          <a:xfrm>
            <a:off x="655809" y="501921"/>
            <a:ext cx="2404891" cy="4491719"/>
          </a:xfrm>
          <a:prstGeom prst="roundRect">
            <a:avLst>
              <a:gd name="adj" fmla="val 6318"/>
            </a:avLst>
          </a:prstGeom>
          <a:gradFill>
            <a:gsLst>
              <a:gs pos="0">
                <a:schemeClr val="accent2"/>
              </a:gs>
              <a:gs pos="100000">
                <a:schemeClr val="accent2">
                  <a:lumMod val="75000"/>
                </a:schemeClr>
              </a:gs>
            </a:gsLst>
            <a:lin ang="2700000" scaled="0"/>
          </a:gradFill>
          <a:ln>
            <a:noFill/>
          </a:ln>
          <a:effectLst>
            <a:outerShdw blurRad="444500" dist="127000" dir="5400000" sx="96000" sy="96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6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cxnSp>
        <p:nvCxnSpPr>
          <p:cNvPr id="27" name="Straight Connector 26">
            <a:extLst>
              <a:ext uri="{FF2B5EF4-FFF2-40B4-BE49-F238E27FC236}">
                <a16:creationId xmlns:a16="http://schemas.microsoft.com/office/drawing/2014/main" id="{F67E918E-0C17-26EA-1099-C966F33DFE92}"/>
              </a:ext>
            </a:extLst>
          </p:cNvPr>
          <p:cNvCxnSpPr>
            <a:cxnSpLocks/>
          </p:cNvCxnSpPr>
          <p:nvPr/>
        </p:nvCxnSpPr>
        <p:spPr>
          <a:xfrm>
            <a:off x="814910" y="1360426"/>
            <a:ext cx="2087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7" name="Table 36">
            <a:extLst>
              <a:ext uri="{FF2B5EF4-FFF2-40B4-BE49-F238E27FC236}">
                <a16:creationId xmlns:a16="http://schemas.microsoft.com/office/drawing/2014/main" id="{E83CA734-5928-B5B9-640C-0FA2B758BA37}"/>
              </a:ext>
            </a:extLst>
          </p:cNvPr>
          <p:cNvGraphicFramePr>
            <a:graphicFrameLocks noGrp="1"/>
          </p:cNvGraphicFramePr>
          <p:nvPr>
            <p:extLst>
              <p:ext uri="{D42A27DB-BD31-4B8C-83A1-F6EECF244321}">
                <p14:modId xmlns:p14="http://schemas.microsoft.com/office/powerpoint/2010/main" val="3626854340"/>
              </p:ext>
            </p:extLst>
          </p:nvPr>
        </p:nvGraphicFramePr>
        <p:xfrm>
          <a:off x="820398" y="605058"/>
          <a:ext cx="10715793" cy="694230"/>
        </p:xfrm>
        <a:graphic>
          <a:graphicData uri="http://schemas.openxmlformats.org/drawingml/2006/table">
            <a:tbl>
              <a:tblPr firstRow="1" bandRow="1">
                <a:tableStyleId>{5C22544A-7EE6-4342-B048-85BDC9FD1C3A}</a:tableStyleId>
              </a:tblPr>
              <a:tblGrid>
                <a:gridCol w="2296145">
                  <a:extLst>
                    <a:ext uri="{9D8B030D-6E8A-4147-A177-3AD203B41FA5}">
                      <a16:colId xmlns:a16="http://schemas.microsoft.com/office/drawing/2014/main" val="2525918918"/>
                    </a:ext>
                  </a:extLst>
                </a:gridCol>
                <a:gridCol w="8419648">
                  <a:extLst>
                    <a:ext uri="{9D8B030D-6E8A-4147-A177-3AD203B41FA5}">
                      <a16:colId xmlns:a16="http://schemas.microsoft.com/office/drawing/2014/main" val="2013812716"/>
                    </a:ext>
                  </a:extLst>
                </a:gridCol>
              </a:tblGrid>
              <a:tr h="694230">
                <a:tc>
                  <a:txBody>
                    <a:bodyPr/>
                    <a:lstStyle/>
                    <a:p>
                      <a:r>
                        <a:rPr lang="en-AU" sz="1400" b="1" dirty="0">
                          <a:solidFill>
                            <a:schemeClr val="bg1"/>
                          </a:solidFill>
                          <a:latin typeface="+mj-lt"/>
                        </a:rPr>
                        <a:t>Scenario Enquiries</a:t>
                      </a:r>
                    </a:p>
                  </a:txBody>
                  <a:tcPr marL="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AU" sz="1400" b="0" i="0" u="sng" strike="noStrike" cap="none" spc="0" baseline="0" dirty="0">
                          <a:ln>
                            <a:noFill/>
                          </a:ln>
                          <a:solidFill>
                            <a:schemeClr val="accent1"/>
                          </a:solidFill>
                          <a:effectLst/>
                          <a:uFillTx/>
                          <a:latin typeface="+mn-lt"/>
                          <a:ea typeface="+mn-ea"/>
                          <a:cs typeface="+mn-cs"/>
                          <a:sym typeface="Helvetica Light"/>
                          <a:hlinkClick r:id="rId4">
                            <a:extLst>
                              <a:ext uri="{A12FA001-AC4F-418D-AE19-62706E023703}">
                                <ahyp:hlinkClr xmlns:ahyp="http://schemas.microsoft.com/office/drawing/2018/hyperlinkcolor" val="tx"/>
                              </a:ext>
                            </a:extLst>
                          </a:hlinkClick>
                        </a:rPr>
                        <a:t>rmteam@brighten.com.au</a:t>
                      </a:r>
                      <a:endParaRPr lang="en-GB" sz="1400" b="0" i="0" u="sng" strike="noStrike" cap="none" spc="0" baseline="0" dirty="0">
                        <a:ln>
                          <a:noFill/>
                        </a:ln>
                        <a:solidFill>
                          <a:schemeClr val="accent1"/>
                        </a:solidFill>
                        <a:effectLst/>
                        <a:uFillTx/>
                        <a:latin typeface="+mn-lt"/>
                        <a:ea typeface="+mn-ea"/>
                        <a:cs typeface="+mn-cs"/>
                        <a:sym typeface="Helvetica Light"/>
                      </a:endParaRPr>
                    </a:p>
                  </a:txBody>
                  <a:tcPr marL="182880" marR="18288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266033609"/>
                  </a:ext>
                </a:extLst>
              </a:tr>
            </a:tbl>
          </a:graphicData>
        </a:graphic>
      </p:graphicFrame>
      <p:graphicFrame>
        <p:nvGraphicFramePr>
          <p:cNvPr id="49" name="Table 48">
            <a:extLst>
              <a:ext uri="{FF2B5EF4-FFF2-40B4-BE49-F238E27FC236}">
                <a16:creationId xmlns:a16="http://schemas.microsoft.com/office/drawing/2014/main" id="{3F0D60D2-6327-C583-209A-282BA2879CAF}"/>
              </a:ext>
            </a:extLst>
          </p:cNvPr>
          <p:cNvGraphicFramePr>
            <a:graphicFrameLocks noGrp="1"/>
          </p:cNvGraphicFramePr>
          <p:nvPr>
            <p:extLst>
              <p:ext uri="{D42A27DB-BD31-4B8C-83A1-F6EECF244321}">
                <p14:modId xmlns:p14="http://schemas.microsoft.com/office/powerpoint/2010/main" val="2059074916"/>
              </p:ext>
            </p:extLst>
          </p:nvPr>
        </p:nvGraphicFramePr>
        <p:xfrm>
          <a:off x="820398" y="1492488"/>
          <a:ext cx="10715793" cy="694230"/>
        </p:xfrm>
        <a:graphic>
          <a:graphicData uri="http://schemas.openxmlformats.org/drawingml/2006/table">
            <a:tbl>
              <a:tblPr firstRow="1" bandRow="1">
                <a:tableStyleId>{5C22544A-7EE6-4342-B048-85BDC9FD1C3A}</a:tableStyleId>
              </a:tblPr>
              <a:tblGrid>
                <a:gridCol w="2296145">
                  <a:extLst>
                    <a:ext uri="{9D8B030D-6E8A-4147-A177-3AD203B41FA5}">
                      <a16:colId xmlns:a16="http://schemas.microsoft.com/office/drawing/2014/main" val="2525918918"/>
                    </a:ext>
                  </a:extLst>
                </a:gridCol>
                <a:gridCol w="8419648">
                  <a:extLst>
                    <a:ext uri="{9D8B030D-6E8A-4147-A177-3AD203B41FA5}">
                      <a16:colId xmlns:a16="http://schemas.microsoft.com/office/drawing/2014/main" val="2013812716"/>
                    </a:ext>
                  </a:extLst>
                </a:gridCol>
              </a:tblGrid>
              <a:tr h="694230">
                <a:tc>
                  <a:txBody>
                    <a:bodyPr/>
                    <a:lstStyle/>
                    <a:p>
                      <a:r>
                        <a:rPr lang="en-AU" sz="1400" b="1">
                          <a:solidFill>
                            <a:schemeClr val="bg1"/>
                          </a:solidFill>
                          <a:latin typeface="+mj-lt"/>
                        </a:rPr>
                        <a:t>Application Submissions</a:t>
                      </a:r>
                    </a:p>
                  </a:txBody>
                  <a:tcPr marL="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AU" sz="1400" b="0" i="0" u="sng" strike="noStrike" cap="none" spc="0" baseline="0">
                          <a:ln>
                            <a:noFill/>
                          </a:ln>
                          <a:solidFill>
                            <a:schemeClr val="accent1"/>
                          </a:solidFill>
                          <a:effectLst/>
                          <a:uFillTx/>
                          <a:latin typeface="+mn-lt"/>
                          <a:ea typeface="+mn-ea"/>
                          <a:cs typeface="+mn-cs"/>
                          <a:sym typeface="Helvetica Light"/>
                        </a:rPr>
                        <a:t>application@brighten.com.au </a:t>
                      </a:r>
                      <a:endParaRPr lang="en-GB" sz="1400" b="0" i="0" u="sng" strike="noStrike" cap="none" spc="0" baseline="0">
                        <a:ln>
                          <a:noFill/>
                        </a:ln>
                        <a:solidFill>
                          <a:schemeClr val="accent1"/>
                        </a:solidFill>
                        <a:effectLst/>
                        <a:uFillTx/>
                        <a:latin typeface="+mn-lt"/>
                        <a:ea typeface="+mn-ea"/>
                        <a:cs typeface="+mn-cs"/>
                        <a:sym typeface="Helvetica Light"/>
                      </a:endParaRPr>
                    </a:p>
                  </a:txBody>
                  <a:tcPr marL="182880" marR="18288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266033609"/>
                  </a:ext>
                </a:extLst>
              </a:tr>
            </a:tbl>
          </a:graphicData>
        </a:graphic>
      </p:graphicFrame>
      <p:cxnSp>
        <p:nvCxnSpPr>
          <p:cNvPr id="50" name="Straight Connector 49">
            <a:extLst>
              <a:ext uri="{FF2B5EF4-FFF2-40B4-BE49-F238E27FC236}">
                <a16:creationId xmlns:a16="http://schemas.microsoft.com/office/drawing/2014/main" id="{07F2B2B7-A61C-1ACA-18BC-ABE7A2432C6A}"/>
              </a:ext>
            </a:extLst>
          </p:cNvPr>
          <p:cNvCxnSpPr>
            <a:cxnSpLocks/>
          </p:cNvCxnSpPr>
          <p:nvPr/>
        </p:nvCxnSpPr>
        <p:spPr>
          <a:xfrm>
            <a:off x="814910" y="2270524"/>
            <a:ext cx="2087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1" name="Table 50">
            <a:extLst>
              <a:ext uri="{FF2B5EF4-FFF2-40B4-BE49-F238E27FC236}">
                <a16:creationId xmlns:a16="http://schemas.microsoft.com/office/drawing/2014/main" id="{51424141-6D38-30C2-0BBC-1C40D6ECC508}"/>
              </a:ext>
            </a:extLst>
          </p:cNvPr>
          <p:cNvGraphicFramePr>
            <a:graphicFrameLocks noGrp="1"/>
          </p:cNvGraphicFramePr>
          <p:nvPr>
            <p:extLst>
              <p:ext uri="{D42A27DB-BD31-4B8C-83A1-F6EECF244321}">
                <p14:modId xmlns:p14="http://schemas.microsoft.com/office/powerpoint/2010/main" val="4095917334"/>
              </p:ext>
            </p:extLst>
          </p:nvPr>
        </p:nvGraphicFramePr>
        <p:xfrm>
          <a:off x="820398" y="2379918"/>
          <a:ext cx="10715793" cy="694230"/>
        </p:xfrm>
        <a:graphic>
          <a:graphicData uri="http://schemas.openxmlformats.org/drawingml/2006/table">
            <a:tbl>
              <a:tblPr firstRow="1" bandRow="1">
                <a:tableStyleId>{5C22544A-7EE6-4342-B048-85BDC9FD1C3A}</a:tableStyleId>
              </a:tblPr>
              <a:tblGrid>
                <a:gridCol w="2296145">
                  <a:extLst>
                    <a:ext uri="{9D8B030D-6E8A-4147-A177-3AD203B41FA5}">
                      <a16:colId xmlns:a16="http://schemas.microsoft.com/office/drawing/2014/main" val="2525918918"/>
                    </a:ext>
                  </a:extLst>
                </a:gridCol>
                <a:gridCol w="8419648">
                  <a:extLst>
                    <a:ext uri="{9D8B030D-6E8A-4147-A177-3AD203B41FA5}">
                      <a16:colId xmlns:a16="http://schemas.microsoft.com/office/drawing/2014/main" val="2013812716"/>
                    </a:ext>
                  </a:extLst>
                </a:gridCol>
              </a:tblGrid>
              <a:tr h="694230">
                <a:tc>
                  <a:txBody>
                    <a:bodyPr/>
                    <a:lstStyle/>
                    <a:p>
                      <a:r>
                        <a:rPr lang="en-AU" sz="1400" b="1">
                          <a:solidFill>
                            <a:schemeClr val="bg1"/>
                          </a:solidFill>
                          <a:latin typeface="+mj-lt"/>
                        </a:rPr>
                        <a:t>Escalations</a:t>
                      </a:r>
                    </a:p>
                  </a:txBody>
                  <a:tcPr marL="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AU" sz="1400" b="0" i="0" u="sng" strike="noStrike" cap="none" spc="0" baseline="0">
                          <a:ln>
                            <a:noFill/>
                          </a:ln>
                          <a:solidFill>
                            <a:schemeClr val="accent1"/>
                          </a:solidFill>
                          <a:effectLst/>
                          <a:uFillTx/>
                          <a:latin typeface="+mn-lt"/>
                          <a:ea typeface="+mn-ea"/>
                          <a:cs typeface="+mn-cs"/>
                          <a:sym typeface="Helvetica Light"/>
                        </a:rPr>
                        <a:t>lending.escalations@brighten.com.au</a:t>
                      </a:r>
                    </a:p>
                  </a:txBody>
                  <a:tcPr marL="182880" marR="18288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266033609"/>
                  </a:ext>
                </a:extLst>
              </a:tr>
            </a:tbl>
          </a:graphicData>
        </a:graphic>
      </p:graphicFrame>
      <p:cxnSp>
        <p:nvCxnSpPr>
          <p:cNvPr id="52" name="Straight Connector 51">
            <a:extLst>
              <a:ext uri="{FF2B5EF4-FFF2-40B4-BE49-F238E27FC236}">
                <a16:creationId xmlns:a16="http://schemas.microsoft.com/office/drawing/2014/main" id="{BA8CCDDC-3823-3824-EE8A-A5A3558CF170}"/>
              </a:ext>
            </a:extLst>
          </p:cNvPr>
          <p:cNvCxnSpPr>
            <a:cxnSpLocks/>
          </p:cNvCxnSpPr>
          <p:nvPr/>
        </p:nvCxnSpPr>
        <p:spPr>
          <a:xfrm>
            <a:off x="814910" y="3180622"/>
            <a:ext cx="2087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3" name="Table 52">
            <a:extLst>
              <a:ext uri="{FF2B5EF4-FFF2-40B4-BE49-F238E27FC236}">
                <a16:creationId xmlns:a16="http://schemas.microsoft.com/office/drawing/2014/main" id="{7594BB24-0AD4-DE81-0D29-226B69C98D3F}"/>
              </a:ext>
            </a:extLst>
          </p:cNvPr>
          <p:cNvGraphicFramePr>
            <a:graphicFrameLocks noGrp="1"/>
          </p:cNvGraphicFramePr>
          <p:nvPr>
            <p:extLst>
              <p:ext uri="{D42A27DB-BD31-4B8C-83A1-F6EECF244321}">
                <p14:modId xmlns:p14="http://schemas.microsoft.com/office/powerpoint/2010/main" val="3666403792"/>
              </p:ext>
            </p:extLst>
          </p:nvPr>
        </p:nvGraphicFramePr>
        <p:xfrm>
          <a:off x="820398" y="3267348"/>
          <a:ext cx="10715793" cy="694230"/>
        </p:xfrm>
        <a:graphic>
          <a:graphicData uri="http://schemas.openxmlformats.org/drawingml/2006/table">
            <a:tbl>
              <a:tblPr firstRow="1" bandRow="1">
                <a:tableStyleId>{5C22544A-7EE6-4342-B048-85BDC9FD1C3A}</a:tableStyleId>
              </a:tblPr>
              <a:tblGrid>
                <a:gridCol w="2296145">
                  <a:extLst>
                    <a:ext uri="{9D8B030D-6E8A-4147-A177-3AD203B41FA5}">
                      <a16:colId xmlns:a16="http://schemas.microsoft.com/office/drawing/2014/main" val="2525918918"/>
                    </a:ext>
                  </a:extLst>
                </a:gridCol>
                <a:gridCol w="8419648">
                  <a:extLst>
                    <a:ext uri="{9D8B030D-6E8A-4147-A177-3AD203B41FA5}">
                      <a16:colId xmlns:a16="http://schemas.microsoft.com/office/drawing/2014/main" val="2013812716"/>
                    </a:ext>
                  </a:extLst>
                </a:gridCol>
              </a:tblGrid>
              <a:tr h="694230">
                <a:tc>
                  <a:txBody>
                    <a:bodyPr/>
                    <a:lstStyle/>
                    <a:p>
                      <a:r>
                        <a:rPr lang="en-AU" sz="1400" b="1">
                          <a:solidFill>
                            <a:schemeClr val="bg1"/>
                          </a:solidFill>
                          <a:latin typeface="+mj-lt"/>
                        </a:rPr>
                        <a:t>Settlements</a:t>
                      </a:r>
                    </a:p>
                  </a:txBody>
                  <a:tcPr marL="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AU" sz="1400" b="0" i="0" u="sng" strike="noStrike" cap="none" spc="0" baseline="0">
                          <a:ln>
                            <a:noFill/>
                          </a:ln>
                          <a:solidFill>
                            <a:schemeClr val="accent1"/>
                          </a:solidFill>
                          <a:effectLst/>
                          <a:uFillTx/>
                          <a:latin typeface="+mn-lt"/>
                          <a:ea typeface="+mn-ea"/>
                          <a:cs typeface="+mn-cs"/>
                          <a:sym typeface="Helvetica Light"/>
                        </a:rPr>
                        <a:t>settlement@brighten.com.au</a:t>
                      </a:r>
                    </a:p>
                  </a:txBody>
                  <a:tcPr marL="182880" marR="18288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266033609"/>
                  </a:ext>
                </a:extLst>
              </a:tr>
            </a:tbl>
          </a:graphicData>
        </a:graphic>
      </p:graphicFrame>
      <p:cxnSp>
        <p:nvCxnSpPr>
          <p:cNvPr id="54" name="Straight Connector 53">
            <a:extLst>
              <a:ext uri="{FF2B5EF4-FFF2-40B4-BE49-F238E27FC236}">
                <a16:creationId xmlns:a16="http://schemas.microsoft.com/office/drawing/2014/main" id="{821268E7-AA5F-58E6-5BDA-E9794B2DDE92}"/>
              </a:ext>
            </a:extLst>
          </p:cNvPr>
          <p:cNvCxnSpPr>
            <a:cxnSpLocks/>
          </p:cNvCxnSpPr>
          <p:nvPr/>
        </p:nvCxnSpPr>
        <p:spPr>
          <a:xfrm>
            <a:off x="814910" y="4090719"/>
            <a:ext cx="2087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5" name="Table 54">
            <a:extLst>
              <a:ext uri="{FF2B5EF4-FFF2-40B4-BE49-F238E27FC236}">
                <a16:creationId xmlns:a16="http://schemas.microsoft.com/office/drawing/2014/main" id="{A4DD71F2-388F-13AE-BBEF-99E8309076D4}"/>
              </a:ext>
            </a:extLst>
          </p:cNvPr>
          <p:cNvGraphicFramePr>
            <a:graphicFrameLocks noGrp="1"/>
          </p:cNvGraphicFramePr>
          <p:nvPr>
            <p:extLst>
              <p:ext uri="{D42A27DB-BD31-4B8C-83A1-F6EECF244321}">
                <p14:modId xmlns:p14="http://schemas.microsoft.com/office/powerpoint/2010/main" val="3631638160"/>
              </p:ext>
            </p:extLst>
          </p:nvPr>
        </p:nvGraphicFramePr>
        <p:xfrm>
          <a:off x="820398" y="4154780"/>
          <a:ext cx="10715793" cy="694230"/>
        </p:xfrm>
        <a:graphic>
          <a:graphicData uri="http://schemas.openxmlformats.org/drawingml/2006/table">
            <a:tbl>
              <a:tblPr firstRow="1" bandRow="1">
                <a:tableStyleId>{5C22544A-7EE6-4342-B048-85BDC9FD1C3A}</a:tableStyleId>
              </a:tblPr>
              <a:tblGrid>
                <a:gridCol w="2296145">
                  <a:extLst>
                    <a:ext uri="{9D8B030D-6E8A-4147-A177-3AD203B41FA5}">
                      <a16:colId xmlns:a16="http://schemas.microsoft.com/office/drawing/2014/main" val="2525918918"/>
                    </a:ext>
                  </a:extLst>
                </a:gridCol>
                <a:gridCol w="8419648">
                  <a:extLst>
                    <a:ext uri="{9D8B030D-6E8A-4147-A177-3AD203B41FA5}">
                      <a16:colId xmlns:a16="http://schemas.microsoft.com/office/drawing/2014/main" val="2013812716"/>
                    </a:ext>
                  </a:extLst>
                </a:gridCol>
              </a:tblGrid>
              <a:tr h="694230">
                <a:tc>
                  <a:txBody>
                    <a:bodyPr/>
                    <a:lstStyle/>
                    <a:p>
                      <a:r>
                        <a:rPr lang="en-AU" sz="1400" b="1">
                          <a:solidFill>
                            <a:schemeClr val="bg1"/>
                          </a:solidFill>
                          <a:latin typeface="+mj-lt"/>
                        </a:rPr>
                        <a:t>Variations / Post Settlement</a:t>
                      </a:r>
                    </a:p>
                  </a:txBody>
                  <a:tcPr marL="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AU" sz="1400" b="0" i="0" u="sng" strike="noStrike" cap="none" spc="0" baseline="0">
                          <a:ln>
                            <a:noFill/>
                          </a:ln>
                          <a:solidFill>
                            <a:schemeClr val="accent1"/>
                          </a:solidFill>
                          <a:effectLst/>
                          <a:uFillTx/>
                          <a:latin typeface="+mn-lt"/>
                          <a:ea typeface="+mn-ea"/>
                          <a:cs typeface="+mn-cs"/>
                          <a:sym typeface="Helvetica Light"/>
                        </a:rPr>
                        <a:t>clientservices@brighten.com.au</a:t>
                      </a:r>
                    </a:p>
                  </a:txBody>
                  <a:tcPr marL="182880" marR="18288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266033609"/>
                  </a:ext>
                </a:extLst>
              </a:tr>
            </a:tbl>
          </a:graphicData>
        </a:graphic>
      </p:graphicFrame>
      <p:sp>
        <p:nvSpPr>
          <p:cNvPr id="3" name="Rectangle 2">
            <a:extLst>
              <a:ext uri="{FF2B5EF4-FFF2-40B4-BE49-F238E27FC236}">
                <a16:creationId xmlns:a16="http://schemas.microsoft.com/office/drawing/2014/main" id="{66DA14DB-A8FE-8429-40D4-522F0541CFE9}"/>
              </a:ext>
            </a:extLst>
          </p:cNvPr>
          <p:cNvSpPr/>
          <p:nvPr/>
        </p:nvSpPr>
        <p:spPr>
          <a:xfrm>
            <a:off x="6385302" y="-192024"/>
            <a:ext cx="5806697" cy="7242049"/>
          </a:xfrm>
          <a:custGeom>
            <a:avLst/>
            <a:gdLst>
              <a:gd name="connsiteX0" fmla="*/ 0 w 4914900"/>
              <a:gd name="connsiteY0" fmla="*/ 0 h 6858000"/>
              <a:gd name="connsiteX1" fmla="*/ 4914900 w 4914900"/>
              <a:gd name="connsiteY1" fmla="*/ 0 h 6858000"/>
              <a:gd name="connsiteX2" fmla="*/ 4914900 w 4914900"/>
              <a:gd name="connsiteY2" fmla="*/ 6858000 h 6858000"/>
              <a:gd name="connsiteX3" fmla="*/ 0 w 4914900"/>
              <a:gd name="connsiteY3" fmla="*/ 6858000 h 6858000"/>
              <a:gd name="connsiteX4" fmla="*/ 0 w 4914900"/>
              <a:gd name="connsiteY4" fmla="*/ 0 h 6858000"/>
              <a:gd name="connsiteX0" fmla="*/ 0 w 4914900"/>
              <a:gd name="connsiteY0" fmla="*/ 0 h 6858000"/>
              <a:gd name="connsiteX1" fmla="*/ 4914900 w 4914900"/>
              <a:gd name="connsiteY1" fmla="*/ 0 h 6858000"/>
              <a:gd name="connsiteX2" fmla="*/ 4914900 w 4914900"/>
              <a:gd name="connsiteY2" fmla="*/ 6858000 h 6858000"/>
              <a:gd name="connsiteX3" fmla="*/ 0 w 4914900"/>
              <a:gd name="connsiteY3" fmla="*/ 6858000 h 6858000"/>
              <a:gd name="connsiteX4" fmla="*/ 0 w 4914900"/>
              <a:gd name="connsiteY4" fmla="*/ 0 h 6858000"/>
              <a:gd name="connsiteX0" fmla="*/ 1569720 w 6484620"/>
              <a:gd name="connsiteY0" fmla="*/ 0 h 6858000"/>
              <a:gd name="connsiteX1" fmla="*/ 6484620 w 6484620"/>
              <a:gd name="connsiteY1" fmla="*/ 0 h 6858000"/>
              <a:gd name="connsiteX2" fmla="*/ 6484620 w 6484620"/>
              <a:gd name="connsiteY2" fmla="*/ 6858000 h 6858000"/>
              <a:gd name="connsiteX3" fmla="*/ 0 w 6484620"/>
              <a:gd name="connsiteY3" fmla="*/ 6842760 h 6858000"/>
              <a:gd name="connsiteX4" fmla="*/ 1569720 w 6484620"/>
              <a:gd name="connsiteY4" fmla="*/ 0 h 6858000"/>
              <a:gd name="connsiteX0" fmla="*/ 1569720 w 6484620"/>
              <a:gd name="connsiteY0" fmla="*/ 0 h 6858000"/>
              <a:gd name="connsiteX1" fmla="*/ 6484620 w 6484620"/>
              <a:gd name="connsiteY1" fmla="*/ 0 h 6858000"/>
              <a:gd name="connsiteX2" fmla="*/ 6484620 w 6484620"/>
              <a:gd name="connsiteY2" fmla="*/ 6858000 h 6858000"/>
              <a:gd name="connsiteX3" fmla="*/ 0 w 6484620"/>
              <a:gd name="connsiteY3" fmla="*/ 6842760 h 6858000"/>
              <a:gd name="connsiteX4" fmla="*/ 1569720 w 6484620"/>
              <a:gd name="connsiteY4" fmla="*/ 0 h 6858000"/>
              <a:gd name="connsiteX0" fmla="*/ 1584960 w 6499860"/>
              <a:gd name="connsiteY0" fmla="*/ 0 h 6858000"/>
              <a:gd name="connsiteX1" fmla="*/ 6499860 w 6499860"/>
              <a:gd name="connsiteY1" fmla="*/ 0 h 6858000"/>
              <a:gd name="connsiteX2" fmla="*/ 6499860 w 6499860"/>
              <a:gd name="connsiteY2" fmla="*/ 6858000 h 6858000"/>
              <a:gd name="connsiteX3" fmla="*/ 0 w 6499860"/>
              <a:gd name="connsiteY3" fmla="*/ 6858000 h 6858000"/>
              <a:gd name="connsiteX4" fmla="*/ 1584960 w 649986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9860" h="6858000">
                <a:moveTo>
                  <a:pt x="1584960" y="0"/>
                </a:moveTo>
                <a:lnTo>
                  <a:pt x="6499860" y="0"/>
                </a:lnTo>
                <a:lnTo>
                  <a:pt x="6499860" y="6858000"/>
                </a:lnTo>
                <a:lnTo>
                  <a:pt x="0" y="6858000"/>
                </a:lnTo>
                <a:cubicBezTo>
                  <a:pt x="350520" y="4450080"/>
                  <a:pt x="2392680" y="2392680"/>
                  <a:pt x="1584960" y="0"/>
                </a:cubicBezTo>
                <a:close/>
              </a:path>
            </a:pathLst>
          </a:custGeom>
          <a:gradFill>
            <a:gsLst>
              <a:gs pos="0">
                <a:schemeClr val="accent2"/>
              </a:gs>
              <a:gs pos="100000">
                <a:schemeClr val="accent2">
                  <a:lumMod val="75000"/>
                </a:schemeClr>
              </a:gs>
            </a:gsLst>
            <a:lin ang="2700000" scaled="0"/>
          </a:grad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lvl="0"/>
            <a:endParaRPr lang="id-ID" sz="45000">
              <a:solidFill>
                <a:srgbClr val="FFFFFF"/>
              </a:solidFill>
            </a:endParaRPr>
          </a:p>
        </p:txBody>
      </p:sp>
      <p:sp>
        <p:nvSpPr>
          <p:cNvPr id="10" name="Rectangle 9">
            <a:extLst>
              <a:ext uri="{FF2B5EF4-FFF2-40B4-BE49-F238E27FC236}">
                <a16:creationId xmlns:a16="http://schemas.microsoft.com/office/drawing/2014/main" id="{78F8FCE2-63B6-07C9-315C-02D24877BF7B}"/>
              </a:ext>
            </a:extLst>
          </p:cNvPr>
          <p:cNvSpPr/>
          <p:nvPr/>
        </p:nvSpPr>
        <p:spPr>
          <a:xfrm>
            <a:off x="8237989" y="178903"/>
            <a:ext cx="3785185" cy="707886"/>
          </a:xfrm>
          <a:prstGeom prst="rect">
            <a:avLst/>
          </a:prstGeom>
        </p:spPr>
        <p:txBody>
          <a:bodyPr wrap="square">
            <a:spAutoFit/>
          </a:bodyPr>
          <a:lstStyle/>
          <a:p>
            <a:pPr algn="r"/>
            <a:r>
              <a:rPr lang="en-US" sz="4000" b="1" dirty="0">
                <a:solidFill>
                  <a:schemeClr val="bg1"/>
                </a:solidFill>
                <a:latin typeface="+mj-lt"/>
              </a:rPr>
              <a:t>CONTACT LIST</a:t>
            </a:r>
          </a:p>
        </p:txBody>
      </p:sp>
    </p:spTree>
    <p:extLst>
      <p:ext uri="{BB962C8B-B14F-4D97-AF65-F5344CB8AC3E}">
        <p14:creationId xmlns:p14="http://schemas.microsoft.com/office/powerpoint/2010/main" val="4240993478"/>
      </p:ext>
    </p:extLst>
  </p:cSld>
  <p:clrMapOvr>
    <a:masterClrMapping/>
  </p:clrMapOvr>
</p:sld>
</file>

<file path=ppt/theme/theme1.xml><?xml version="1.0" encoding="utf-8"?>
<a:theme xmlns:a="http://schemas.openxmlformats.org/drawingml/2006/main" name="Office Theme">
  <a:themeElements>
    <a:clrScheme name="BrightQ">
      <a:dk1>
        <a:srgbClr val="39383A"/>
      </a:dk1>
      <a:lt1>
        <a:sysClr val="window" lastClr="FFFFFF"/>
      </a:lt1>
      <a:dk2>
        <a:srgbClr val="122B4E"/>
      </a:dk2>
      <a:lt2>
        <a:srgbClr val="F4F4F5"/>
      </a:lt2>
      <a:accent1>
        <a:srgbClr val="122B4E"/>
      </a:accent1>
      <a:accent2>
        <a:srgbClr val="5ABA48"/>
      </a:accent2>
      <a:accent3>
        <a:srgbClr val="A6A6A6"/>
      </a:accent3>
      <a:accent4>
        <a:srgbClr val="DDE8F7"/>
      </a:accent4>
      <a:accent5>
        <a:srgbClr val="DEF1DA"/>
      </a:accent5>
      <a:accent6>
        <a:srgbClr val="FFFFFF"/>
      </a:accent6>
      <a:hlink>
        <a:srgbClr val="5ABA48"/>
      </a:hlink>
      <a:folHlink>
        <a:srgbClr val="2C5D23"/>
      </a:folHlink>
    </a:clrScheme>
    <a:fontScheme name="MoneyQuest - BrightQ">
      <a:majorFont>
        <a:latin typeface="Fredoka SemiBold"/>
        <a:ea typeface="Helvetica Light"/>
        <a:cs typeface="Helvetica Light"/>
      </a:majorFont>
      <a:minorFont>
        <a:latin typeface="Fredoka"/>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righten Presentation">
      <a:dk1>
        <a:srgbClr val="505050"/>
      </a:dk1>
      <a:lt1>
        <a:srgbClr val="FFFFFF"/>
      </a:lt1>
      <a:dk2>
        <a:srgbClr val="323D42"/>
      </a:dk2>
      <a:lt2>
        <a:srgbClr val="FFFFFF"/>
      </a:lt2>
      <a:accent1>
        <a:srgbClr val="87B348"/>
      </a:accent1>
      <a:accent2>
        <a:srgbClr val="629470"/>
      </a:accent2>
      <a:accent3>
        <a:srgbClr val="A4D224"/>
      </a:accent3>
      <a:accent4>
        <a:srgbClr val="2C7263"/>
      </a:accent4>
      <a:accent5>
        <a:srgbClr val="367654"/>
      </a:accent5>
      <a:accent6>
        <a:srgbClr val="294D61"/>
      </a:accent6>
      <a:hlink>
        <a:srgbClr val="87B348"/>
      </a:hlink>
      <a:folHlink>
        <a:srgbClr val="00B0F0"/>
      </a:folHlink>
    </a:clrScheme>
    <a:fontScheme name="Brighten">
      <a:majorFont>
        <a:latin typeface="Merriweather"/>
        <a:ea typeface="Helvetica Light"/>
        <a:cs typeface="Helvetica Light"/>
      </a:majorFont>
      <a:minorFont>
        <a:latin typeface="Open Sans"/>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Custom 2">
      <a:dk1>
        <a:srgbClr val="3F3F3F"/>
      </a:dk1>
      <a:lt1>
        <a:srgbClr val="FFFFFF"/>
      </a:lt1>
      <a:dk2>
        <a:srgbClr val="313C41"/>
      </a:dk2>
      <a:lt2>
        <a:srgbClr val="FFFFFF"/>
      </a:lt2>
      <a:accent1>
        <a:srgbClr val="87B348"/>
      </a:accent1>
      <a:accent2>
        <a:srgbClr val="D3DE3A"/>
      </a:accent2>
      <a:accent3>
        <a:srgbClr val="D7DF90"/>
      </a:accent3>
      <a:accent4>
        <a:srgbClr val="52BA72"/>
      </a:accent4>
      <a:accent5>
        <a:srgbClr val="367654"/>
      </a:accent5>
      <a:accent6>
        <a:srgbClr val="346A69"/>
      </a:accent6>
      <a:hlink>
        <a:srgbClr val="7030A0"/>
      </a:hlink>
      <a:folHlink>
        <a:srgbClr val="00B0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5633432-2d6f-447a-844b-304c80f5c3c3">
      <Terms xmlns="http://schemas.microsoft.com/office/infopath/2007/PartnerControls"/>
    </lcf76f155ced4ddcb4097134ff3c332f>
    <TaxCatchAll xmlns="c5ba7b95-c55a-4d53-84ed-df88f6befaa9" xsi:nil="true"/>
    <SharedWithUsers xmlns="c5ba7b95-c55a-4d53-84ed-df88f6befaa9">
      <UserInfo>
        <DisplayName>Doris Arvisu</DisplayName>
        <AccountId>94</AccountId>
        <AccountType/>
      </UserInfo>
      <UserInfo>
        <DisplayName>Alex Rieza</DisplayName>
        <AccountId>862</AccountId>
        <AccountType/>
      </UserInfo>
      <UserInfo>
        <DisplayName>Agnes Tee</DisplayName>
        <AccountId>603</AccountId>
        <AccountType/>
      </UserInfo>
      <UserInfo>
        <DisplayName>Jennifer Xu</DisplayName>
        <AccountId>12</AccountId>
        <AccountType/>
      </UserInfo>
      <UserInfo>
        <DisplayName>Martine Jay</DisplayName>
        <AccountId>817</AccountId>
        <AccountType/>
      </UserInfo>
      <UserInfo>
        <DisplayName>Jolea Wang</DisplayName>
        <AccountId>45</AccountId>
        <AccountType/>
      </UserInfo>
      <UserInfo>
        <DisplayName>Sam Cheng</DisplayName>
        <AccountId>18</AccountId>
        <AccountType/>
      </UserInfo>
      <UserInfo>
        <DisplayName>Scott O'Neill</DisplayName>
        <AccountId>311</AccountId>
        <AccountType/>
      </UserInfo>
      <UserInfo>
        <DisplayName>Chris Meaker</DisplayName>
        <AccountId>77</AccountId>
        <AccountType/>
      </UserInfo>
      <UserInfo>
        <DisplayName>Jesslyn Tang</DisplayName>
        <AccountId>41</AccountId>
        <AccountType/>
      </UserInfo>
      <UserInfo>
        <DisplayName>Scott Wehl</DisplayName>
        <AccountId>340</AccountId>
        <AccountType/>
      </UserInfo>
      <UserInfo>
        <DisplayName>Stephen Murphy</DisplayName>
        <AccountId>26</AccountId>
        <AccountType/>
      </UserInfo>
      <UserInfo>
        <DisplayName>Jason Azzopardi</DisplayName>
        <AccountId>780</AccountId>
        <AccountType/>
      </UserInfo>
      <UserInfo>
        <DisplayName>Adam Moore</DisplayName>
        <AccountId>66</AccountId>
        <AccountType/>
      </UserInfo>
      <UserInfo>
        <DisplayName>Craig Thompson</DisplayName>
        <AccountId>9</AccountId>
        <AccountType/>
      </UserInfo>
      <UserInfo>
        <DisplayName>Stewart Chandler</DisplayName>
        <AccountId>39</AccountId>
        <AccountType/>
      </UserInfo>
      <UserInfo>
        <DisplayName>Stuart Murray</DisplayName>
        <AccountId>22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4C5DCEDE9D60B418D233825C93E979D" ma:contentTypeVersion="19" ma:contentTypeDescription="Create a new document." ma:contentTypeScope="" ma:versionID="32dd831d4d23715f71fa4cc429aa5c7a">
  <xsd:schema xmlns:xsd="http://www.w3.org/2001/XMLSchema" xmlns:xs="http://www.w3.org/2001/XMLSchema" xmlns:p="http://schemas.microsoft.com/office/2006/metadata/properties" xmlns:ns2="85633432-2d6f-447a-844b-304c80f5c3c3" xmlns:ns3="c5ba7b95-c55a-4d53-84ed-df88f6befaa9" targetNamespace="http://schemas.microsoft.com/office/2006/metadata/properties" ma:root="true" ma:fieldsID="3c78e87f47c277d85afce9f7261f40d0" ns2:_="" ns3:_="">
    <xsd:import namespace="85633432-2d6f-447a-844b-304c80f5c3c3"/>
    <xsd:import namespace="c5ba7b95-c55a-4d53-84ed-df88f6befaa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633432-2d6f-447a-844b-304c80f5c3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c54801a-70b2-4e53-af68-ad7185aa8c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ba7b95-c55a-4d53-84ed-df88f6befaa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9026ae3-5d1c-4456-a191-f2a19e650936}" ma:internalName="TaxCatchAll" ma:showField="CatchAllData" ma:web="c5ba7b95-c55a-4d53-84ed-df88f6befa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261DE0-677E-482B-A35B-05D1C1CD64F2}">
  <ds:schemaRefs>
    <ds:schemaRef ds:uri="http://schemas.microsoft.com/sharepoint/v3/contenttype/forms"/>
  </ds:schemaRefs>
</ds:datastoreItem>
</file>

<file path=customXml/itemProps2.xml><?xml version="1.0" encoding="utf-8"?>
<ds:datastoreItem xmlns:ds="http://schemas.openxmlformats.org/officeDocument/2006/customXml" ds:itemID="{529F608F-2F4F-400B-9F1C-D6B97078B67E}">
  <ds:schemaRefs>
    <ds:schemaRef ds:uri="85633432-2d6f-447a-844b-304c80f5c3c3"/>
    <ds:schemaRef ds:uri="c5ba7b95-c55a-4d53-84ed-df88f6befa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A7C1FB5-8235-4ED6-8552-BF1D0BD0B3AA}">
  <ds:schemaRefs>
    <ds:schemaRef ds:uri="85633432-2d6f-447a-844b-304c80f5c3c3"/>
    <ds:schemaRef ds:uri="c5ba7b95-c55a-4d53-84ed-df88f6befa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408</TotalTime>
  <Words>463</Words>
  <Application>Microsoft Office PowerPoint</Application>
  <PresentationFormat>Widescreen</PresentationFormat>
  <Paragraphs>79</Paragraphs>
  <Slides>3</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vt:i4>
      </vt:variant>
    </vt:vector>
  </HeadingPairs>
  <TitlesOfParts>
    <vt:vector size="14" baseType="lpstr">
      <vt:lpstr>Aptos</vt:lpstr>
      <vt:lpstr>Arial</vt:lpstr>
      <vt:lpstr>Fredoka</vt:lpstr>
      <vt:lpstr>Fredoka SemiBold</vt:lpstr>
      <vt:lpstr>Lato</vt:lpstr>
      <vt:lpstr>Merriweather</vt:lpstr>
      <vt:lpstr>Open Sans</vt:lpstr>
      <vt:lpstr>Open Sans </vt:lpstr>
      <vt:lpstr>Roboto</vt:lpstr>
      <vt:lpstr>Office Theme</vt:lpstr>
      <vt:lpstr>1_Office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Dracarys</dc:creator>
  <cp:lastModifiedBy>Martine Jay</cp:lastModifiedBy>
  <cp:revision>3</cp:revision>
  <cp:lastPrinted>2025-11-24T03:55:15Z</cp:lastPrinted>
  <dcterms:created xsi:type="dcterms:W3CDTF">2018-01-18T01:56:12Z</dcterms:created>
  <dcterms:modified xsi:type="dcterms:W3CDTF">2026-04-30T23:27:46Z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0x01010034C5DCEDE9D60B418D233825C93E979D</vt:lpwstr>
  </property>
  <property fmtid="{D5CDD505-2E9C-101B-9397-08002B2CF9AE}" pid="4" name="MSIP_Label_7dd18aa4-ed64-4d59-b931-5ad635491991_Enabled">
    <vt:lpwstr>true</vt:lpwstr>
  </property>
  <property fmtid="{D5CDD505-2E9C-101B-9397-08002B2CF9AE}" pid="5" name="MSIP_Label_7dd18aa4-ed64-4d59-b931-5ad635491991_SetDate">
    <vt:lpwstr>2026-02-11T01:50:00Z</vt:lpwstr>
  </property>
  <property fmtid="{D5CDD505-2E9C-101B-9397-08002B2CF9AE}" pid="6" name="MSIP_Label_7dd18aa4-ed64-4d59-b931-5ad635491991_Method">
    <vt:lpwstr>Privileged</vt:lpwstr>
  </property>
  <property fmtid="{D5CDD505-2E9C-101B-9397-08002B2CF9AE}" pid="7" name="MSIP_Label_7dd18aa4-ed64-4d59-b931-5ad635491991_Name">
    <vt:lpwstr>Standard</vt:lpwstr>
  </property>
  <property fmtid="{D5CDD505-2E9C-101B-9397-08002B2CF9AE}" pid="8" name="MSIP_Label_7dd18aa4-ed64-4d59-b931-5ad635491991_SiteId">
    <vt:lpwstr>d5bb6d35-8a82-4329-b49a-5030bd6497ab</vt:lpwstr>
  </property>
  <property fmtid="{D5CDD505-2E9C-101B-9397-08002B2CF9AE}" pid="9" name="MSIP_Label_7dd18aa4-ed64-4d59-b931-5ad635491991_ActionId">
    <vt:lpwstr>1bd98304-feff-4a1a-99b1-9e6848dfa468</vt:lpwstr>
  </property>
  <property fmtid="{D5CDD505-2E9C-101B-9397-08002B2CF9AE}" pid="10" name="MSIP_Label_7dd18aa4-ed64-4d59-b931-5ad635491991_ContentBits">
    <vt:lpwstr>0</vt:lpwstr>
  </property>
</Properties>
</file>